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4660"/>
  </p:normalViewPr>
  <p:slideViewPr>
    <p:cSldViewPr snapToGrid="0">
      <p:cViewPr>
        <p:scale>
          <a:sx n="100" d="100"/>
          <a:sy n="100" d="100"/>
        </p:scale>
        <p:origin x="-210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6/3/2017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6/3/2017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6/3/2017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6/3/2017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6/3/2017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6/3/2017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6/3/2017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6/3/2017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6/3/2017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6/3/2017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6/3/2017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6/3/2017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7410451" y="6661606"/>
            <a:ext cx="1847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srgbClr val="0000FF"/>
                </a:solidFill>
              </a:rPr>
              <a:t>mats.oberg@swedgeo.se/SGI/170601</a:t>
            </a:r>
            <a:endParaRPr lang="sv-SE" sz="800" dirty="0">
              <a:solidFill>
                <a:srgbClr val="0000FF"/>
              </a:solidFill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3419476" y="143153"/>
            <a:ext cx="2800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 samarbete med SMHI</a:t>
            </a:r>
            <a:endParaRPr lang="sv-SE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 32"/>
          <p:cNvGrpSpPr/>
          <p:nvPr/>
        </p:nvGrpSpPr>
        <p:grpSpPr>
          <a:xfrm>
            <a:off x="28575" y="531120"/>
            <a:ext cx="9015414" cy="6294674"/>
            <a:chOff x="28575" y="531120"/>
            <a:chExt cx="9015414" cy="62946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629849"/>
              <a:ext cx="6788839" cy="60097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ruta 2"/>
            <p:cNvSpPr txBox="1"/>
            <p:nvPr/>
          </p:nvSpPr>
          <p:spPr>
            <a:xfrm>
              <a:off x="728659" y="6269027"/>
              <a:ext cx="5143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200" b="1" dirty="0" smtClean="0">
                  <a:solidFill>
                    <a:srgbClr val="FF0000"/>
                  </a:solidFill>
                </a:rPr>
                <a:t>Skala</a:t>
              </a:r>
              <a:endParaRPr lang="sv-SE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4610100" y="2676609"/>
              <a:ext cx="21673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 dirty="0" smtClean="0">
                  <a:solidFill>
                    <a:srgbClr val="FF0000"/>
                  </a:solidFill>
                </a:rPr>
                <a:t>Lagerkontrollen (med grupper och teckenförklaringar)</a:t>
              </a:r>
              <a:endParaRPr lang="sv-SE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4600575" y="1122126"/>
              <a:ext cx="2276475" cy="15646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7" name="Grupp 6"/>
            <p:cNvGrpSpPr/>
            <p:nvPr/>
          </p:nvGrpSpPr>
          <p:grpSpPr>
            <a:xfrm>
              <a:off x="514349" y="936153"/>
              <a:ext cx="3810001" cy="1750671"/>
              <a:chOff x="476249" y="1336203"/>
              <a:chExt cx="3810001" cy="1750671"/>
            </a:xfrm>
            <a:solidFill>
              <a:schemeClr val="bg1"/>
            </a:solidFill>
          </p:grpSpPr>
          <p:sp>
            <p:nvSpPr>
              <p:cNvPr id="8" name="textruta 7"/>
              <p:cNvSpPr txBox="1"/>
              <p:nvPr/>
            </p:nvSpPr>
            <p:spPr>
              <a:xfrm>
                <a:off x="476250" y="2460125"/>
                <a:ext cx="2886075" cy="27699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 smtClean="0">
                    <a:solidFill>
                      <a:srgbClr val="FF0000"/>
                    </a:solidFill>
                  </a:rPr>
                  <a:t>Stöd för GPS-position (på mobila enheter)</a:t>
                </a:r>
                <a:endParaRPr lang="sv-SE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ruta 8"/>
              <p:cNvSpPr txBox="1"/>
              <p:nvPr/>
            </p:nvSpPr>
            <p:spPr>
              <a:xfrm>
                <a:off x="476249" y="2080554"/>
                <a:ext cx="3810001" cy="27699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 smtClean="0">
                    <a:solidFill>
                      <a:srgbClr val="FF0000"/>
                    </a:solidFill>
                  </a:rPr>
                  <a:t>Kartverktyg: Panorera (default), Mät sträcka och Mät yta</a:t>
                </a:r>
                <a:endParaRPr lang="sv-SE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476250" y="2809875"/>
                <a:ext cx="2743200" cy="27699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 smtClean="0">
                    <a:solidFill>
                      <a:srgbClr val="FF0000"/>
                    </a:solidFill>
                  </a:rPr>
                  <a:t>Skapar en skalriktig PDF för utskrift i A4</a:t>
                </a:r>
                <a:endParaRPr lang="sv-SE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476250" y="1336203"/>
                <a:ext cx="857249" cy="27699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 smtClean="0">
                    <a:solidFill>
                      <a:srgbClr val="FF0000"/>
                    </a:solidFill>
                  </a:rPr>
                  <a:t>Zoom in</a:t>
                </a:r>
                <a:endParaRPr lang="sv-SE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ruta 15"/>
              <p:cNvSpPr txBox="1"/>
              <p:nvPr/>
            </p:nvSpPr>
            <p:spPr>
              <a:xfrm>
                <a:off x="476250" y="1707678"/>
                <a:ext cx="857249" cy="27699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 smtClean="0">
                    <a:solidFill>
                      <a:srgbClr val="FF0000"/>
                    </a:solidFill>
                  </a:rPr>
                  <a:t>Zoom ut</a:t>
                </a:r>
                <a:endParaRPr lang="sv-SE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2" name="textruta 41"/>
            <p:cNvSpPr txBox="1"/>
            <p:nvPr/>
          </p:nvSpPr>
          <p:spPr>
            <a:xfrm>
              <a:off x="4984697" y="5864869"/>
              <a:ext cx="12813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200" b="1" dirty="0" smtClean="0">
                  <a:solidFill>
                    <a:srgbClr val="FF0000"/>
                  </a:solidFill>
                </a:rPr>
                <a:t>Ytterligare länkar</a:t>
              </a:r>
              <a:endParaRPr lang="sv-SE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1297777" y="6264234"/>
              <a:ext cx="25336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200" b="1" dirty="0" smtClean="0">
                  <a:solidFill>
                    <a:srgbClr val="FF0000"/>
                  </a:solidFill>
                </a:rPr>
                <a:t>Koordinater i SWEREF 99TM</a:t>
              </a:r>
              <a:endParaRPr lang="sv-SE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28575" y="6610350"/>
              <a:ext cx="224790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800" b="1" dirty="0" smtClean="0">
                  <a:solidFill>
                    <a:srgbClr val="FF0000"/>
                  </a:solidFill>
                </a:rPr>
                <a:t>Max skala i denna kartvisningstjänst är 1:10.000</a:t>
              </a:r>
              <a:endParaRPr lang="sv-S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Rektangel 28"/>
            <p:cNvSpPr/>
            <p:nvPr/>
          </p:nvSpPr>
          <p:spPr>
            <a:xfrm>
              <a:off x="4324350" y="4978599"/>
              <a:ext cx="4719639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000" b="1" dirty="0" smtClean="0">
                  <a:solidFill>
                    <a:srgbClr val="FF0000"/>
                  </a:solidFill>
                </a:rPr>
                <a:t>Andra navigeringsfunktioner (förekommer i de flesta kartvisningstjänster):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000" dirty="0" smtClean="0">
                  <a:solidFill>
                    <a:srgbClr val="FF0000"/>
                  </a:solidFill>
                </a:rPr>
                <a:t>Panorera genom att hålla ner vänster musknapp och dra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000" dirty="0" smtClean="0">
                  <a:solidFill>
                    <a:srgbClr val="FF0000"/>
                  </a:solidFill>
                </a:rPr>
                <a:t>Zooma </a:t>
              </a:r>
              <a:r>
                <a:rPr lang="sv-SE" sz="1000" u="sng" dirty="0" smtClean="0">
                  <a:solidFill>
                    <a:srgbClr val="FF0000"/>
                  </a:solidFill>
                </a:rPr>
                <a:t>in/ut</a:t>
              </a:r>
              <a:r>
                <a:rPr lang="sv-SE" sz="1000" dirty="0" smtClean="0">
                  <a:solidFill>
                    <a:srgbClr val="FF0000"/>
                  </a:solidFill>
                </a:rPr>
                <a:t> </a:t>
              </a:r>
              <a:r>
                <a:rPr lang="sv-SE" sz="1000" dirty="0">
                  <a:solidFill>
                    <a:srgbClr val="FF0000"/>
                  </a:solidFill>
                </a:rPr>
                <a:t>genom att använda </a:t>
              </a:r>
              <a:r>
                <a:rPr lang="sv-SE" sz="1000" dirty="0" smtClean="0">
                  <a:solidFill>
                    <a:srgbClr val="FF0000"/>
                  </a:solidFill>
                </a:rPr>
                <a:t>mushjulet</a:t>
              </a:r>
              <a:endParaRPr lang="sv-SE" sz="1000" dirty="0">
                <a:solidFill>
                  <a:srgbClr val="FF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000" dirty="0" smtClean="0">
                  <a:solidFill>
                    <a:srgbClr val="FF0000"/>
                  </a:solidFill>
                </a:rPr>
                <a:t>Zooma </a:t>
              </a:r>
              <a:r>
                <a:rPr lang="sv-SE" sz="1000" u="sng" dirty="0" smtClean="0">
                  <a:solidFill>
                    <a:srgbClr val="FF0000"/>
                  </a:solidFill>
                </a:rPr>
                <a:t>in</a:t>
              </a:r>
              <a:r>
                <a:rPr lang="sv-SE" sz="1000" dirty="0" smtClean="0">
                  <a:solidFill>
                    <a:srgbClr val="FF0000"/>
                  </a:solidFill>
                </a:rPr>
                <a:t> </a:t>
              </a:r>
              <a:r>
                <a:rPr lang="sv-SE" sz="1000" dirty="0">
                  <a:solidFill>
                    <a:srgbClr val="FF0000"/>
                  </a:solidFill>
                </a:rPr>
                <a:t>genom </a:t>
              </a:r>
              <a:r>
                <a:rPr lang="sv-SE" sz="1000" dirty="0" smtClean="0">
                  <a:solidFill>
                    <a:srgbClr val="FF0000"/>
                  </a:solidFill>
                </a:rPr>
                <a:t>”håll ner </a:t>
              </a:r>
              <a:r>
                <a:rPr lang="sv-SE" sz="1000" dirty="0" err="1" smtClean="0">
                  <a:solidFill>
                    <a:srgbClr val="FF0000"/>
                  </a:solidFill>
                </a:rPr>
                <a:t>Shift</a:t>
              </a:r>
              <a:r>
                <a:rPr lang="sv-SE" sz="1000" dirty="0" smtClean="0">
                  <a:solidFill>
                    <a:srgbClr val="FF0000"/>
                  </a:solidFill>
                </a:rPr>
                <a:t> + dra en zoomrektangel” med vänster musknapp. </a:t>
              </a:r>
            </a:p>
          </p:txBody>
        </p:sp>
        <p:grpSp>
          <p:nvGrpSpPr>
            <p:cNvPr id="31" name="Grupp 30"/>
            <p:cNvGrpSpPr/>
            <p:nvPr/>
          </p:nvGrpSpPr>
          <p:grpSpPr>
            <a:xfrm>
              <a:off x="6810377" y="531120"/>
              <a:ext cx="2093059" cy="1149384"/>
              <a:chOff x="6810377" y="645420"/>
              <a:chExt cx="2093059" cy="1149384"/>
            </a:xfrm>
          </p:grpSpPr>
          <p:sp>
            <p:nvSpPr>
              <p:cNvPr id="10" name="textruta 9"/>
              <p:cNvSpPr txBox="1"/>
              <p:nvPr/>
            </p:nvSpPr>
            <p:spPr>
              <a:xfrm>
                <a:off x="7541361" y="1333139"/>
                <a:ext cx="136207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 smtClean="0">
                    <a:solidFill>
                      <a:srgbClr val="FF0000"/>
                    </a:solidFill>
                  </a:rPr>
                  <a:t>Visar samtliga teckenförklaringar</a:t>
                </a:r>
                <a:endParaRPr lang="sv-SE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ruta 26"/>
              <p:cNvSpPr txBox="1"/>
              <p:nvPr/>
            </p:nvSpPr>
            <p:spPr>
              <a:xfrm>
                <a:off x="7114805" y="645420"/>
                <a:ext cx="121480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 smtClean="0">
                    <a:solidFill>
                      <a:srgbClr val="FF0000"/>
                    </a:solidFill>
                  </a:rPr>
                  <a:t>Öppna/stäng Lagerkontrollen</a:t>
                </a:r>
                <a:endParaRPr lang="sv-SE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6" name="Rak 25"/>
              <p:cNvCxnSpPr>
                <a:stCxn id="27" idx="1"/>
              </p:cNvCxnSpPr>
              <p:nvPr/>
            </p:nvCxnSpPr>
            <p:spPr>
              <a:xfrm flipH="1">
                <a:off x="6810377" y="876253"/>
                <a:ext cx="30442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Vinklad  11"/>
              <p:cNvCxnSpPr/>
              <p:nvPr/>
            </p:nvCxnSpPr>
            <p:spPr>
              <a:xfrm>
                <a:off x="6810377" y="1131802"/>
                <a:ext cx="730984" cy="375020"/>
              </a:xfrm>
              <a:prstGeom prst="bentConnector3">
                <a:avLst>
                  <a:gd name="adj1" fmla="val 29151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 29"/>
            <p:cNvGrpSpPr/>
            <p:nvPr/>
          </p:nvGrpSpPr>
          <p:grpSpPr>
            <a:xfrm>
              <a:off x="6858000" y="5864869"/>
              <a:ext cx="1807311" cy="685415"/>
              <a:chOff x="6858000" y="5979169"/>
              <a:chExt cx="1807311" cy="685415"/>
            </a:xfrm>
          </p:grpSpPr>
          <p:sp>
            <p:nvSpPr>
              <p:cNvPr id="13" name="textruta 12"/>
              <p:cNvSpPr txBox="1"/>
              <p:nvPr/>
            </p:nvSpPr>
            <p:spPr>
              <a:xfrm>
                <a:off x="7541361" y="5979169"/>
                <a:ext cx="112395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 smtClean="0">
                    <a:solidFill>
                      <a:srgbClr val="FF0000"/>
                    </a:solidFill>
                  </a:rPr>
                  <a:t>Länk till </a:t>
                </a:r>
              </a:p>
              <a:p>
                <a:r>
                  <a:rPr lang="sv-SE" sz="1200" b="1" dirty="0" smtClean="0">
                    <a:solidFill>
                      <a:srgbClr val="FF0000"/>
                    </a:solidFill>
                  </a:rPr>
                  <a:t>denna hjälpfil</a:t>
                </a:r>
                <a:endParaRPr lang="sv-SE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" name="Vinklad  20"/>
              <p:cNvCxnSpPr>
                <a:endCxn id="13" idx="1"/>
              </p:cNvCxnSpPr>
              <p:nvPr/>
            </p:nvCxnSpPr>
            <p:spPr>
              <a:xfrm flipV="1">
                <a:off x="6858000" y="6210002"/>
                <a:ext cx="683361" cy="454582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Vänster klammerparentes 31"/>
            <p:cNvSpPr/>
            <p:nvPr/>
          </p:nvSpPr>
          <p:spPr>
            <a:xfrm rot="5400000">
              <a:off x="5517001" y="5352279"/>
              <a:ext cx="216693" cy="1893802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95250" y="575178"/>
            <a:ext cx="8648700" cy="6206621"/>
            <a:chOff x="95250" y="575178"/>
            <a:chExt cx="8648700" cy="6206621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575178"/>
              <a:ext cx="6986986" cy="6206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4" name="Rektangel 23"/>
            <p:cNvSpPr/>
            <p:nvPr/>
          </p:nvSpPr>
          <p:spPr>
            <a:xfrm>
              <a:off x="4752975" y="1120671"/>
              <a:ext cx="2329261" cy="29484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Rektangel 24"/>
            <p:cNvSpPr/>
            <p:nvPr/>
          </p:nvSpPr>
          <p:spPr>
            <a:xfrm>
              <a:off x="4750408" y="4429124"/>
              <a:ext cx="2331828" cy="9755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7082236" y="1901035"/>
              <a:ext cx="16617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 dirty="0" smtClean="0">
                  <a:solidFill>
                    <a:srgbClr val="FF0000"/>
                  </a:solidFill>
                </a:rPr>
                <a:t>GRUPP för ”SMHI </a:t>
              </a:r>
              <a:r>
                <a:rPr lang="sv-SE" sz="1200" b="1" dirty="0" smtClean="0">
                  <a:solidFill>
                    <a:srgbClr val="FF0000"/>
                  </a:solidFill>
                </a:rPr>
                <a:t>MEDELVATTENSTÅND ÅR 2050 OCH </a:t>
              </a:r>
              <a:r>
                <a:rPr lang="sv-SE" sz="1200" b="1" dirty="0" smtClean="0">
                  <a:solidFill>
                    <a:srgbClr val="FF0000"/>
                  </a:solidFill>
                </a:rPr>
                <a:t>2100”</a:t>
              </a:r>
              <a:endParaRPr lang="sv-SE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7191374" y="4593714"/>
              <a:ext cx="13620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 dirty="0" smtClean="0">
                  <a:solidFill>
                    <a:srgbClr val="FF0000"/>
                  </a:solidFill>
                </a:rPr>
                <a:t>GRUPP för alternativa bakgrundskartor</a:t>
              </a:r>
              <a:endParaRPr lang="sv-SE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1762123" y="3508112"/>
              <a:ext cx="136207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 dirty="0" smtClean="0">
                  <a:solidFill>
                    <a:srgbClr val="FF0000"/>
                  </a:solidFill>
                </a:rPr>
                <a:t>Teckenförklaring för detta lager</a:t>
              </a:r>
              <a:endParaRPr lang="sv-SE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1733546" y="2594913"/>
              <a:ext cx="1362075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 dirty="0" smtClean="0">
                  <a:solidFill>
                    <a:srgbClr val="FF0000"/>
                  </a:solidFill>
                </a:rPr>
                <a:t>PRODUKTBLAD/</a:t>
              </a:r>
            </a:p>
            <a:p>
              <a:pPr algn="ctr"/>
              <a:r>
                <a:rPr lang="sv-SE" sz="1200" b="1" dirty="0" smtClean="0">
                  <a:solidFill>
                    <a:srgbClr val="FF0000"/>
                  </a:solidFill>
                </a:rPr>
                <a:t>FAKTABLAD  som beskriver detta lager</a:t>
              </a:r>
              <a:endParaRPr lang="sv-SE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Rak 3"/>
            <p:cNvCxnSpPr>
              <a:stCxn id="30" idx="3"/>
            </p:cNvCxnSpPr>
            <p:nvPr/>
          </p:nvCxnSpPr>
          <p:spPr>
            <a:xfrm flipV="1">
              <a:off x="3124198" y="3738944"/>
              <a:ext cx="1885952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 8"/>
            <p:cNvSpPr/>
            <p:nvPr/>
          </p:nvSpPr>
          <p:spPr>
            <a:xfrm>
              <a:off x="5086350" y="3305175"/>
              <a:ext cx="190500" cy="161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Vinklad  10"/>
            <p:cNvCxnSpPr>
              <a:stCxn id="32" idx="3"/>
            </p:cNvCxnSpPr>
            <p:nvPr/>
          </p:nvCxnSpPr>
          <p:spPr>
            <a:xfrm>
              <a:off x="3095621" y="3010412"/>
              <a:ext cx="1990729" cy="375725"/>
            </a:xfrm>
            <a:prstGeom prst="bentConnector3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3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-3" y="513219"/>
            <a:ext cx="8629648" cy="6268581"/>
            <a:chOff x="-3" y="513219"/>
            <a:chExt cx="8629648" cy="6268581"/>
          </a:xfrm>
        </p:grpSpPr>
        <p:sp>
          <p:nvSpPr>
            <p:cNvPr id="6" name="Rektangel 5"/>
            <p:cNvSpPr/>
            <p:nvPr/>
          </p:nvSpPr>
          <p:spPr>
            <a:xfrm>
              <a:off x="-3" y="513219"/>
              <a:ext cx="25266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b="1" dirty="0" smtClean="0"/>
                <a:t>Utskrift (</a:t>
              </a:r>
              <a:r>
                <a:rPr lang="sv-SE" sz="2400" b="1" dirty="0" err="1" smtClean="0"/>
                <a:t>pdf</a:t>
              </a:r>
              <a:r>
                <a:rPr lang="sv-SE" sz="2400" b="1" dirty="0" smtClean="0"/>
                <a:t>):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8" y="1014409"/>
              <a:ext cx="2928937" cy="9497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067" y="665649"/>
              <a:ext cx="4219578" cy="26427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ruta 2"/>
            <p:cNvSpPr txBox="1"/>
            <p:nvPr/>
          </p:nvSpPr>
          <p:spPr>
            <a:xfrm>
              <a:off x="5153025" y="1468111"/>
              <a:ext cx="233602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</a:rPr>
                <a:t>2. Förhandsgranskning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1342198" y="1110447"/>
              <a:ext cx="209262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</a:rPr>
                <a:t>1. Namna utskriften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65" y="2294424"/>
              <a:ext cx="6496201" cy="4487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ruta 8"/>
            <p:cNvSpPr txBox="1"/>
            <p:nvPr/>
          </p:nvSpPr>
          <p:spPr>
            <a:xfrm>
              <a:off x="476250" y="3288479"/>
              <a:ext cx="410086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</a:rPr>
                <a:t>3. Skalriktig PDF för A4 utskrift genereras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1342198" y="2294424"/>
              <a:ext cx="572327" cy="1344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3957164" y="6094899"/>
              <a:ext cx="572327" cy="1344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424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2875" y="1210092"/>
            <a:ext cx="8515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/>
              <a:t>På stationär dator</a:t>
            </a:r>
            <a:r>
              <a:rPr lang="sv-SE" dirty="0"/>
              <a:t>: Internet Explorer, </a:t>
            </a:r>
            <a:r>
              <a:rPr lang="sv-SE" dirty="0" err="1"/>
              <a:t>Firefox</a:t>
            </a:r>
            <a:r>
              <a:rPr lang="sv-SE" dirty="0"/>
              <a:t>, </a:t>
            </a:r>
            <a:r>
              <a:rPr lang="sv-SE" dirty="0" err="1"/>
              <a:t>Chrome</a:t>
            </a:r>
            <a:r>
              <a:rPr lang="sv-SE" dirty="0"/>
              <a:t> och Safari med versioner från de 'senaste åren' (2015 och framåt) fungerar bra. (</a:t>
            </a:r>
            <a:r>
              <a:rPr lang="sv-SE" dirty="0" err="1"/>
              <a:t>Firefox</a:t>
            </a:r>
            <a:r>
              <a:rPr lang="sv-SE" dirty="0"/>
              <a:t> och </a:t>
            </a:r>
            <a:r>
              <a:rPr lang="sv-SE" dirty="0" err="1"/>
              <a:t>Chrome</a:t>
            </a:r>
            <a:r>
              <a:rPr lang="sv-SE" dirty="0"/>
              <a:t> hanterar dock minnesförbrukning något bättre än Internet Explorer) </a:t>
            </a:r>
            <a:endParaRPr lang="sv-SE" dirty="0" smtClean="0"/>
          </a:p>
          <a:p>
            <a:endParaRPr lang="sv-SE" dirty="0"/>
          </a:p>
          <a:p>
            <a:r>
              <a:rPr lang="sv-SE" u="sng" dirty="0"/>
              <a:t>På surfplattor och mobiltelefoner</a:t>
            </a:r>
            <a:r>
              <a:rPr lang="sv-SE" dirty="0"/>
              <a:t>: </a:t>
            </a:r>
            <a:r>
              <a:rPr lang="sv-SE" dirty="0" err="1" smtClean="0"/>
              <a:t>Chrome</a:t>
            </a:r>
            <a:r>
              <a:rPr lang="sv-SE" dirty="0"/>
              <a:t>, men även </a:t>
            </a:r>
            <a:r>
              <a:rPr lang="sv-SE" dirty="0" err="1"/>
              <a:t>iOS</a:t>
            </a:r>
            <a:r>
              <a:rPr lang="sv-SE" dirty="0"/>
              <a:t>/</a:t>
            </a:r>
            <a:r>
              <a:rPr lang="sv-SE" dirty="0" err="1"/>
              <a:t>iPad's</a:t>
            </a:r>
            <a:r>
              <a:rPr lang="sv-SE" dirty="0"/>
              <a:t> inbyggda Safari fungerar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-3" y="513219"/>
            <a:ext cx="3962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Om val av browsers</a:t>
            </a:r>
          </a:p>
        </p:txBody>
      </p:sp>
    </p:spTree>
    <p:extLst>
      <p:ext uri="{BB962C8B-B14F-4D97-AF65-F5344CB8AC3E}">
        <p14:creationId xmlns:p14="http://schemas.microsoft.com/office/powerpoint/2010/main" val="41390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203</Words>
  <Application>Microsoft Office PowerPoint</Application>
  <PresentationFormat>Bildspel på skärmen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5" baseType="lpstr"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305</cp:revision>
  <cp:lastPrinted>2016-03-18T09:20:33Z</cp:lastPrinted>
  <dcterms:created xsi:type="dcterms:W3CDTF">2013-06-26T10:22:31Z</dcterms:created>
  <dcterms:modified xsi:type="dcterms:W3CDTF">2017-06-03T08:41:16Z</dcterms:modified>
</cp:coreProperties>
</file>