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0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66CC"/>
    <a:srgbClr val="CC00CC"/>
    <a:srgbClr val="008000"/>
    <a:srgbClr val="F907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6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8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B3DA8-128A-4B7F-89AB-3B42D6603CDE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DFAC0-4997-480B-AD05-A74A9D93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4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AAA54-CEC1-4B77-8206-99B56C2F79C2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7734-6408-4546-AF7F-032FB6B74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9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57734-6408-4546-AF7F-032FB6B74F9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187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57734-6408-4546-AF7F-032FB6B74F9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91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57734-6408-4546-AF7F-032FB6B74F9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633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57734-6408-4546-AF7F-032FB6B74F9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538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57734-6408-4546-AF7F-032FB6B74F9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12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57734-6408-4546-AF7F-032FB6B74F9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274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60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86800" y="-34924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9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19E3E7-D478-4037-BB35-B0ABBC5D687B}" type="datetimeFigureOut">
              <a:rPr lang="sv-SE" smtClean="0"/>
              <a:t>2024-10-16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17EBC7-0853-4B83-AF1A-2F59AFE191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3123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7473350" y="6615355"/>
            <a:ext cx="1670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>
                <a:solidFill>
                  <a:schemeClr val="accent1"/>
                </a:solidFill>
              </a:rPr>
              <a:t>mats.oberg@sgi.se/SGI/2024-10-06</a:t>
            </a:r>
          </a:p>
          <a:p>
            <a:endParaRPr lang="en-US" sz="800" dirty="0">
              <a:solidFill>
                <a:schemeClr val="accent1"/>
              </a:solidFill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869C826-BD20-41F9-B531-156FAAA67A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88839"/>
          </a:xfrm>
          <a:prstGeom prst="rect">
            <a:avLst/>
          </a:prstGeom>
        </p:spPr>
      </p:pic>
      <p:sp>
        <p:nvSpPr>
          <p:cNvPr id="3" name="Platshållare för bildnummer 5"/>
          <p:cNvSpPr txBox="1">
            <a:spLocks/>
          </p:cNvSpPr>
          <p:nvPr userDrawn="1"/>
        </p:nvSpPr>
        <p:spPr>
          <a:xfrm>
            <a:off x="8734426" y="0"/>
            <a:ext cx="4095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716212-CEEF-4815-B5F1-9CA8CF763D6B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7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0" y="392368"/>
            <a:ext cx="8519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/>
              <a:t>Hjälp för användning av HAJK, september 2024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6AEA25A-0150-4C06-EC06-8709326A7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90" y="977143"/>
            <a:ext cx="7196675" cy="52775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8EE459D-9B14-9BCA-7F17-AFAC40A453D8}"/>
              </a:ext>
            </a:extLst>
          </p:cNvPr>
          <p:cNvSpPr/>
          <p:nvPr/>
        </p:nvSpPr>
        <p:spPr>
          <a:xfrm>
            <a:off x="2109457" y="1656784"/>
            <a:ext cx="2263369" cy="3983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7CEDEAB-0F3B-C46A-1E19-B6F5DA26B225}"/>
              </a:ext>
            </a:extLst>
          </p:cNvPr>
          <p:cNvSpPr/>
          <p:nvPr/>
        </p:nvSpPr>
        <p:spPr>
          <a:xfrm>
            <a:off x="543208" y="1504384"/>
            <a:ext cx="1530038" cy="2769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1475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>
            <a:extLst>
              <a:ext uri="{FF2B5EF4-FFF2-40B4-BE49-F238E27FC236}">
                <a16:creationId xmlns:a16="http://schemas.microsoft.com/office/drawing/2014/main" id="{DB56A0C7-1AC2-DC49-C688-FFE7FE0559B9}"/>
              </a:ext>
            </a:extLst>
          </p:cNvPr>
          <p:cNvGrpSpPr/>
          <p:nvPr/>
        </p:nvGrpSpPr>
        <p:grpSpPr>
          <a:xfrm>
            <a:off x="0" y="355829"/>
            <a:ext cx="8899556" cy="6353699"/>
            <a:chOff x="0" y="355829"/>
            <a:chExt cx="8899556" cy="6353699"/>
          </a:xfrm>
        </p:grpSpPr>
        <p:sp>
          <p:nvSpPr>
            <p:cNvPr id="33" name="textruta 32">
              <a:extLst>
                <a:ext uri="{FF2B5EF4-FFF2-40B4-BE49-F238E27FC236}">
                  <a16:creationId xmlns:a16="http://schemas.microsoft.com/office/drawing/2014/main" id="{DAA35E16-B164-67C6-D03B-ECD330A69643}"/>
                </a:ext>
              </a:extLst>
            </p:cNvPr>
            <p:cNvSpPr txBox="1"/>
            <p:nvPr/>
          </p:nvSpPr>
          <p:spPr>
            <a:xfrm>
              <a:off x="0" y="355829"/>
              <a:ext cx="85193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b="1" dirty="0"/>
                <a:t>Infoklick</a:t>
              </a:r>
            </a:p>
          </p:txBody>
        </p: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E5446081-2ECE-214A-8B13-4F7BF6221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749" y="817494"/>
              <a:ext cx="5314384" cy="58920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textruta 3">
              <a:extLst>
                <a:ext uri="{FF2B5EF4-FFF2-40B4-BE49-F238E27FC236}">
                  <a16:creationId xmlns:a16="http://schemas.microsoft.com/office/drawing/2014/main" id="{01CB27FC-98A5-66AB-4974-364E74AEEEB6}"/>
                </a:ext>
              </a:extLst>
            </p:cNvPr>
            <p:cNvSpPr txBox="1"/>
            <p:nvPr/>
          </p:nvSpPr>
          <p:spPr>
            <a:xfrm>
              <a:off x="5567882" y="817494"/>
              <a:ext cx="3331674" cy="11695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sv-SE" sz="1400" dirty="0"/>
                <a:t>Infoklick redovisar poster ur alla lager som är klickbara. </a:t>
              </a:r>
            </a:p>
            <a:p>
              <a:endParaRPr lang="sv-SE" sz="1400" dirty="0"/>
            </a:p>
            <a:p>
              <a:r>
                <a:rPr lang="sv-SE" sz="1400" dirty="0"/>
                <a:t>Fönstret går, precis som för kartkontrollen, att stänga, minimera och flytta runt.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4572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p 45">
            <a:extLst>
              <a:ext uri="{FF2B5EF4-FFF2-40B4-BE49-F238E27FC236}">
                <a16:creationId xmlns:a16="http://schemas.microsoft.com/office/drawing/2014/main" id="{ECC858FA-60BA-B3DE-70D4-2243FF50E795}"/>
              </a:ext>
            </a:extLst>
          </p:cNvPr>
          <p:cNvGrpSpPr/>
          <p:nvPr/>
        </p:nvGrpSpPr>
        <p:grpSpPr>
          <a:xfrm>
            <a:off x="0" y="355829"/>
            <a:ext cx="8952995" cy="6342434"/>
            <a:chOff x="0" y="355829"/>
            <a:chExt cx="8952995" cy="6342434"/>
          </a:xfrm>
        </p:grpSpPr>
        <p:sp>
          <p:nvSpPr>
            <p:cNvPr id="4" name="textruta 3"/>
            <p:cNvSpPr txBox="1"/>
            <p:nvPr/>
          </p:nvSpPr>
          <p:spPr>
            <a:xfrm>
              <a:off x="0" y="355829"/>
              <a:ext cx="85193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b="1" dirty="0"/>
                <a:t>Lagerkontrollen</a:t>
              </a:r>
            </a:p>
          </p:txBody>
        </p:sp>
        <p:sp>
          <p:nvSpPr>
            <p:cNvPr id="2" name="textruta 1">
              <a:extLst>
                <a:ext uri="{FF2B5EF4-FFF2-40B4-BE49-F238E27FC236}">
                  <a16:creationId xmlns:a16="http://schemas.microsoft.com/office/drawing/2014/main" id="{A2D80D6D-B44C-DD2D-0B67-403572141C98}"/>
                </a:ext>
              </a:extLst>
            </p:cNvPr>
            <p:cNvSpPr txBox="1"/>
            <p:nvPr/>
          </p:nvSpPr>
          <p:spPr>
            <a:xfrm>
              <a:off x="191005" y="6421264"/>
              <a:ext cx="55650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dirty="0"/>
                <a:t>Under hösten kommer vi att justera utseende i lagerkontrollen/listan vad gäller indrag </a:t>
              </a:r>
            </a:p>
          </p:txBody>
        </p:sp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1A44A6D0-A074-4809-CD9E-18989D767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1005" y="835926"/>
              <a:ext cx="3276471" cy="532530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BDAD72B6-65C4-DABF-B0FA-DCCA149D5906}"/>
                </a:ext>
              </a:extLst>
            </p:cNvPr>
            <p:cNvSpPr txBox="1"/>
            <p:nvPr/>
          </p:nvSpPr>
          <p:spPr>
            <a:xfrm>
              <a:off x="3640375" y="414992"/>
              <a:ext cx="2422651" cy="3077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sv-SE" sz="1400" dirty="0"/>
                <a:t>Lagerkontrollen går minimera</a:t>
              </a: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1BD32B43-7C4A-C653-E5D3-B43159094CA8}"/>
                </a:ext>
              </a:extLst>
            </p:cNvPr>
            <p:cNvSpPr txBox="1"/>
            <p:nvPr/>
          </p:nvSpPr>
          <p:spPr>
            <a:xfrm>
              <a:off x="3724386" y="1097021"/>
              <a:ext cx="3209454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sz="1400" dirty="0"/>
                <a:t>Lagerkontrollen kan stängas (men öppnas igen via verktygsmenyn till vänster) </a:t>
              </a:r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AB71593A-9C97-7395-D1B3-0F8F58C78BDE}"/>
                </a:ext>
              </a:extLst>
            </p:cNvPr>
            <p:cNvSpPr txBox="1"/>
            <p:nvPr/>
          </p:nvSpPr>
          <p:spPr>
            <a:xfrm>
              <a:off x="3634966" y="3853727"/>
              <a:ext cx="1791536" cy="95410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sz="1400" dirty="0"/>
                <a:t>i-knappen visar eventuella länkar, här till Produktblad</a:t>
              </a:r>
            </a:p>
            <a:p>
              <a:endParaRPr lang="sv-SE" sz="1400" dirty="0"/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31E3B109-0B1D-88D3-2187-0D3A90BCAF8B}"/>
                </a:ext>
              </a:extLst>
            </p:cNvPr>
            <p:cNvSpPr txBox="1"/>
            <p:nvPr/>
          </p:nvSpPr>
          <p:spPr>
            <a:xfrm>
              <a:off x="3634967" y="4945424"/>
              <a:ext cx="1791536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1400" dirty="0"/>
                <a:t>De tre prickarna visar teckenförklaring</a:t>
              </a:r>
            </a:p>
          </p:txBody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CFCCC96A-EA25-87F7-831A-FB2A28792A90}"/>
                </a:ext>
              </a:extLst>
            </p:cNvPr>
            <p:cNvSpPr txBox="1"/>
            <p:nvPr/>
          </p:nvSpPr>
          <p:spPr>
            <a:xfrm>
              <a:off x="5593992" y="3318141"/>
              <a:ext cx="335900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sz="1400" dirty="0"/>
                <a:t>Bakgrund visar vilka bakgrundskartor som finns. För varje bakgrundskarta finns ett opacitetsreglage.</a:t>
              </a:r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E1FAA16E-A269-D76D-56DA-258D2ACE4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93992" y="4056805"/>
              <a:ext cx="3276471" cy="22829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27" name="Rak pilkoppling 26">
              <a:extLst>
                <a:ext uri="{FF2B5EF4-FFF2-40B4-BE49-F238E27FC236}">
                  <a16:creationId xmlns:a16="http://schemas.microsoft.com/office/drawing/2014/main" id="{2B4613B9-D254-8912-BB35-E61515EBDF8E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>
              <a:off x="2973530" y="4330781"/>
              <a:ext cx="661436" cy="15973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pilkoppling 29">
              <a:extLst>
                <a:ext uri="{FF2B5EF4-FFF2-40B4-BE49-F238E27FC236}">
                  <a16:creationId xmlns:a16="http://schemas.microsoft.com/office/drawing/2014/main" id="{81CAEBE9-F90E-B821-E64B-91313A4B4CA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20092" y="4886622"/>
              <a:ext cx="338389" cy="32041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 descr="Move - Free arrows icons">
              <a:extLst>
                <a:ext uri="{FF2B5EF4-FFF2-40B4-BE49-F238E27FC236}">
                  <a16:creationId xmlns:a16="http://schemas.microsoft.com/office/drawing/2014/main" id="{5AABFD85-4F7F-65B4-BAFA-3BCD7A29B6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322623" y="718064"/>
              <a:ext cx="323251" cy="323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81953298-D616-ED67-9479-B71699C51143}"/>
                </a:ext>
              </a:extLst>
            </p:cNvPr>
            <p:cNvSpPr txBox="1"/>
            <p:nvPr/>
          </p:nvSpPr>
          <p:spPr>
            <a:xfrm>
              <a:off x="3589701" y="1824733"/>
              <a:ext cx="2181885" cy="3077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1400" dirty="0"/>
                <a:t>Fönstret går att flytta runt </a:t>
              </a:r>
            </a:p>
          </p:txBody>
        </p:sp>
        <p:cxnSp>
          <p:nvCxnSpPr>
            <p:cNvPr id="17" name="Koppling: vinklad 16">
              <a:extLst>
                <a:ext uri="{FF2B5EF4-FFF2-40B4-BE49-F238E27FC236}">
                  <a16:creationId xmlns:a16="http://schemas.microsoft.com/office/drawing/2014/main" id="{F0F83CCD-E7A8-F090-E029-1A79C39A6F35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rot="10800000">
              <a:off x="3292934" y="1071373"/>
              <a:ext cx="431452" cy="287258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Koppling: vinklad 28">
              <a:extLst>
                <a:ext uri="{FF2B5EF4-FFF2-40B4-BE49-F238E27FC236}">
                  <a16:creationId xmlns:a16="http://schemas.microsoft.com/office/drawing/2014/main" id="{68531037-BE9A-B106-07DF-F3B8B0C8148E}"/>
                </a:ext>
              </a:extLst>
            </p:cNvPr>
            <p:cNvCxnSpPr>
              <a:cxnSpLocks/>
              <a:stCxn id="5" idx="1"/>
              <a:endCxn id="1026" idx="0"/>
            </p:cNvCxnSpPr>
            <p:nvPr/>
          </p:nvCxnSpPr>
          <p:spPr>
            <a:xfrm rot="10800000">
              <a:off x="2484249" y="1041316"/>
              <a:ext cx="1105452" cy="937307"/>
            </a:xfrm>
            <a:prstGeom prst="bentConnector2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Koppling: vinklad 34">
              <a:extLst>
                <a:ext uri="{FF2B5EF4-FFF2-40B4-BE49-F238E27FC236}">
                  <a16:creationId xmlns:a16="http://schemas.microsoft.com/office/drawing/2014/main" id="{42C3CD49-6462-2201-7C10-F8A31AECE353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rot="10800000" flipV="1">
              <a:off x="2922813" y="568880"/>
              <a:ext cx="717563" cy="429911"/>
            </a:xfrm>
            <a:prstGeom prst="bentConnector3">
              <a:avLst>
                <a:gd name="adj1" fmla="val 99206"/>
              </a:avLst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Bildobjekt 42">
              <a:extLst>
                <a:ext uri="{FF2B5EF4-FFF2-40B4-BE49-F238E27FC236}">
                  <a16:creationId xmlns:a16="http://schemas.microsoft.com/office/drawing/2014/main" id="{5E847D75-E9B7-4BD1-0868-3850A582E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73493" y="915972"/>
              <a:ext cx="1616270" cy="88160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45" name="Rak pilkoppling 44">
              <a:extLst>
                <a:ext uri="{FF2B5EF4-FFF2-40B4-BE49-F238E27FC236}">
                  <a16:creationId xmlns:a16="http://schemas.microsoft.com/office/drawing/2014/main" id="{0025D0D5-0393-F778-3838-7F8C0AE92661}"/>
                </a:ext>
              </a:extLst>
            </p:cNvPr>
            <p:cNvCxnSpPr>
              <a:stCxn id="10" idx="3"/>
              <a:endCxn id="43" idx="1"/>
            </p:cNvCxnSpPr>
            <p:nvPr/>
          </p:nvCxnSpPr>
          <p:spPr>
            <a:xfrm flipV="1">
              <a:off x="6933840" y="1356773"/>
              <a:ext cx="339653" cy="185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237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upp 56">
            <a:extLst>
              <a:ext uri="{FF2B5EF4-FFF2-40B4-BE49-F238E27FC236}">
                <a16:creationId xmlns:a16="http://schemas.microsoft.com/office/drawing/2014/main" id="{AB88B8EE-5487-C3EE-C964-457A8BEC4002}"/>
              </a:ext>
            </a:extLst>
          </p:cNvPr>
          <p:cNvGrpSpPr/>
          <p:nvPr/>
        </p:nvGrpSpPr>
        <p:grpSpPr>
          <a:xfrm>
            <a:off x="0" y="355829"/>
            <a:ext cx="8895028" cy="6236884"/>
            <a:chOff x="0" y="355829"/>
            <a:chExt cx="8895028" cy="6236884"/>
          </a:xfrm>
        </p:grpSpPr>
        <p:sp>
          <p:nvSpPr>
            <p:cNvPr id="33" name="textruta 32">
              <a:extLst>
                <a:ext uri="{FF2B5EF4-FFF2-40B4-BE49-F238E27FC236}">
                  <a16:creationId xmlns:a16="http://schemas.microsoft.com/office/drawing/2014/main" id="{DAA35E16-B164-67C6-D03B-ECD330A69643}"/>
                </a:ext>
              </a:extLst>
            </p:cNvPr>
            <p:cNvSpPr txBox="1"/>
            <p:nvPr/>
          </p:nvSpPr>
          <p:spPr>
            <a:xfrm>
              <a:off x="0" y="355829"/>
              <a:ext cx="85193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b="1" dirty="0"/>
                <a:t>Kartverktygen till höger och sökfunktionen  </a:t>
              </a:r>
            </a:p>
          </p:txBody>
        </p:sp>
        <p:pic>
          <p:nvPicPr>
            <p:cNvPr id="35" name="Bildobjekt 34">
              <a:extLst>
                <a:ext uri="{FF2B5EF4-FFF2-40B4-BE49-F238E27FC236}">
                  <a16:creationId xmlns:a16="http://schemas.microsoft.com/office/drawing/2014/main" id="{E7D2E1E8-1C8F-669F-3293-7B4F41D8E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471" y="817494"/>
              <a:ext cx="3962400" cy="292417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36" name="textruta 35">
              <a:extLst>
                <a:ext uri="{FF2B5EF4-FFF2-40B4-BE49-F238E27FC236}">
                  <a16:creationId xmlns:a16="http://schemas.microsoft.com/office/drawing/2014/main" id="{14949012-B532-5BB2-CFB5-07DD353292CD}"/>
                </a:ext>
              </a:extLst>
            </p:cNvPr>
            <p:cNvSpPr txBox="1"/>
            <p:nvPr/>
          </p:nvSpPr>
          <p:spPr>
            <a:xfrm>
              <a:off x="4427145" y="2650203"/>
              <a:ext cx="4467883" cy="3077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1400" dirty="0"/>
                <a:t>Återställer kartan till startläget (samma som att trycka F5)</a:t>
              </a:r>
            </a:p>
          </p:txBody>
        </p:sp>
        <p:sp>
          <p:nvSpPr>
            <p:cNvPr id="37" name="textruta 36">
              <a:extLst>
                <a:ext uri="{FF2B5EF4-FFF2-40B4-BE49-F238E27FC236}">
                  <a16:creationId xmlns:a16="http://schemas.microsoft.com/office/drawing/2014/main" id="{A949BEE5-A054-051C-6AA4-362947D62B51}"/>
                </a:ext>
              </a:extLst>
            </p:cNvPr>
            <p:cNvSpPr txBox="1"/>
            <p:nvPr/>
          </p:nvSpPr>
          <p:spPr>
            <a:xfrm>
              <a:off x="645815" y="4436942"/>
              <a:ext cx="3481056" cy="95410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1400" dirty="0"/>
                <a:t>Visar viktig information om kartan, länkar till beskrivningar av kartmaterialet, denna Hjälp-länk mm (det är också denna ruta/”</a:t>
              </a:r>
              <a:r>
                <a:rPr lang="sv-SE" sz="1400" dirty="0" err="1"/>
                <a:t>splash</a:t>
              </a:r>
              <a:r>
                <a:rPr lang="sv-SE" sz="1400" dirty="0"/>
                <a:t> </a:t>
              </a:r>
              <a:r>
                <a:rPr lang="sv-SE" sz="1400" dirty="0" err="1"/>
                <a:t>screen</a:t>
              </a:r>
              <a:r>
                <a:rPr lang="sv-SE" sz="1400" dirty="0"/>
                <a:t>” som dyker upp vid första start) </a:t>
              </a:r>
            </a:p>
          </p:txBody>
        </p:sp>
        <p:pic>
          <p:nvPicPr>
            <p:cNvPr id="39" name="Bildobjekt 38">
              <a:extLst>
                <a:ext uri="{FF2B5EF4-FFF2-40B4-BE49-F238E27FC236}">
                  <a16:creationId xmlns:a16="http://schemas.microsoft.com/office/drawing/2014/main" id="{546F19C4-AE9D-D156-82FB-0BA99601D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7598" y="3224760"/>
              <a:ext cx="3481056" cy="336795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0" name="textruta 39">
              <a:extLst>
                <a:ext uri="{FF2B5EF4-FFF2-40B4-BE49-F238E27FC236}">
                  <a16:creationId xmlns:a16="http://schemas.microsoft.com/office/drawing/2014/main" id="{EDD9FF81-767A-0FF5-24AD-3260CB9F552E}"/>
                </a:ext>
              </a:extLst>
            </p:cNvPr>
            <p:cNvSpPr txBox="1"/>
            <p:nvPr/>
          </p:nvSpPr>
          <p:spPr>
            <a:xfrm>
              <a:off x="4347926" y="1105349"/>
              <a:ext cx="2070981" cy="73866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1400" dirty="0"/>
                <a:t>Sök sker på skrednamn och kommun (där registrering finns)</a:t>
              </a:r>
            </a:p>
          </p:txBody>
        </p:sp>
        <p:cxnSp>
          <p:nvCxnSpPr>
            <p:cNvPr id="42" name="Rak pilkoppling 41">
              <a:extLst>
                <a:ext uri="{FF2B5EF4-FFF2-40B4-BE49-F238E27FC236}">
                  <a16:creationId xmlns:a16="http://schemas.microsoft.com/office/drawing/2014/main" id="{2CC0FA4E-C64F-F8C1-044B-D83E9A540DE3}"/>
                </a:ext>
              </a:extLst>
            </p:cNvPr>
            <p:cNvCxnSpPr>
              <a:cxnSpLocks/>
              <a:stCxn id="40" idx="1"/>
            </p:cNvCxnSpPr>
            <p:nvPr/>
          </p:nvCxnSpPr>
          <p:spPr>
            <a:xfrm flipH="1" flipV="1">
              <a:off x="2716040" y="1119699"/>
              <a:ext cx="1631886" cy="35498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ak pilkoppling 42">
              <a:extLst>
                <a:ext uri="{FF2B5EF4-FFF2-40B4-BE49-F238E27FC236}">
                  <a16:creationId xmlns:a16="http://schemas.microsoft.com/office/drawing/2014/main" id="{E7369E9E-3129-4E3A-BDBA-888C66D657B7}"/>
                </a:ext>
              </a:extLst>
            </p:cNvPr>
            <p:cNvCxnSpPr>
              <a:cxnSpLocks/>
              <a:stCxn id="36" idx="1"/>
            </p:cNvCxnSpPr>
            <p:nvPr/>
          </p:nvCxnSpPr>
          <p:spPr>
            <a:xfrm flipH="1" flipV="1">
              <a:off x="3811509" y="2804091"/>
              <a:ext cx="615636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ak pilkoppling 46">
              <a:extLst>
                <a:ext uri="{FF2B5EF4-FFF2-40B4-BE49-F238E27FC236}">
                  <a16:creationId xmlns:a16="http://schemas.microsoft.com/office/drawing/2014/main" id="{EBF76DC5-2A77-3DC4-B5BC-B65B3A5BD193}"/>
                </a:ext>
              </a:extLst>
            </p:cNvPr>
            <p:cNvCxnSpPr>
              <a:cxnSpLocks/>
              <a:stCxn id="37" idx="0"/>
            </p:cNvCxnSpPr>
            <p:nvPr/>
          </p:nvCxnSpPr>
          <p:spPr>
            <a:xfrm flipV="1">
              <a:off x="2386343" y="3342449"/>
              <a:ext cx="1425166" cy="109449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ak pilkoppling 49">
              <a:extLst>
                <a:ext uri="{FF2B5EF4-FFF2-40B4-BE49-F238E27FC236}">
                  <a16:creationId xmlns:a16="http://schemas.microsoft.com/office/drawing/2014/main" id="{9D3947C8-22A1-46C1-0477-4F41DC3D4DCB}"/>
                </a:ext>
              </a:extLst>
            </p:cNvPr>
            <p:cNvCxnSpPr>
              <a:cxnSpLocks/>
              <a:stCxn id="37" idx="3"/>
              <a:endCxn id="39" idx="1"/>
            </p:cNvCxnSpPr>
            <p:nvPr/>
          </p:nvCxnSpPr>
          <p:spPr>
            <a:xfrm flipV="1">
              <a:off x="4126871" y="4908737"/>
              <a:ext cx="630727" cy="525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Bildobjekt 53">
              <a:extLst>
                <a:ext uri="{FF2B5EF4-FFF2-40B4-BE49-F238E27FC236}">
                  <a16:creationId xmlns:a16="http://schemas.microsoft.com/office/drawing/2014/main" id="{41FC3D5E-7DA0-31B7-2472-41D636993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18907" y="469804"/>
              <a:ext cx="2021185" cy="19860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593296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 29">
            <a:extLst>
              <a:ext uri="{FF2B5EF4-FFF2-40B4-BE49-F238E27FC236}">
                <a16:creationId xmlns:a16="http://schemas.microsoft.com/office/drawing/2014/main" id="{42F1C8B6-4C74-D6A6-7A82-5FE8EA98E7B0}"/>
              </a:ext>
            </a:extLst>
          </p:cNvPr>
          <p:cNvGrpSpPr/>
          <p:nvPr/>
        </p:nvGrpSpPr>
        <p:grpSpPr>
          <a:xfrm>
            <a:off x="0" y="437310"/>
            <a:ext cx="9077605" cy="5834479"/>
            <a:chOff x="0" y="355829"/>
            <a:chExt cx="9077605" cy="5834479"/>
          </a:xfrm>
        </p:grpSpPr>
        <p:sp>
          <p:nvSpPr>
            <p:cNvPr id="33" name="textruta 32">
              <a:extLst>
                <a:ext uri="{FF2B5EF4-FFF2-40B4-BE49-F238E27FC236}">
                  <a16:creationId xmlns:a16="http://schemas.microsoft.com/office/drawing/2014/main" id="{DAA35E16-B164-67C6-D03B-ECD330A69643}"/>
                </a:ext>
              </a:extLst>
            </p:cNvPr>
            <p:cNvSpPr txBox="1"/>
            <p:nvPr/>
          </p:nvSpPr>
          <p:spPr>
            <a:xfrm>
              <a:off x="0" y="355829"/>
              <a:ext cx="85193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b="1" dirty="0"/>
                <a:t>Kartverktyg i vänstermenyn </a:t>
              </a:r>
            </a:p>
          </p:txBody>
        </p: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D02A4063-A866-5578-6077-B03021025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157" y="939580"/>
              <a:ext cx="2625364" cy="525072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12280804-26A0-BA18-5409-23F8EA6BBA9F}"/>
                </a:ext>
              </a:extLst>
            </p:cNvPr>
            <p:cNvSpPr txBox="1"/>
            <p:nvPr/>
          </p:nvSpPr>
          <p:spPr>
            <a:xfrm>
              <a:off x="3693813" y="1094491"/>
              <a:ext cx="3571590" cy="3077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1400" dirty="0"/>
                <a:t>Öppnar lagerkontrollen (om du har stängt den)</a:t>
              </a: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5AA54613-1678-D5C6-5C04-5A734990074F}"/>
                </a:ext>
              </a:extLst>
            </p:cNvPr>
            <p:cNvSpPr txBox="1"/>
            <p:nvPr/>
          </p:nvSpPr>
          <p:spPr>
            <a:xfrm>
              <a:off x="3693813" y="1631331"/>
              <a:ext cx="5383792" cy="49244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1300" dirty="0"/>
                <a:t>Visa position (på mobila enheter – på en PC är det inte meningsfullt). Precision i plan och höjd beräknas. Kartan tonas ned något när denna är på</a:t>
              </a:r>
            </a:p>
          </p:txBody>
        </p: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FB44D843-0BD7-01A8-9C64-E65E5BA37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93813" y="2953378"/>
              <a:ext cx="5383790" cy="267197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E910C302-AF39-3F59-DE2B-7A03365F06DC}"/>
                </a:ext>
              </a:extLst>
            </p:cNvPr>
            <p:cNvSpPr txBox="1"/>
            <p:nvPr/>
          </p:nvSpPr>
          <p:spPr>
            <a:xfrm>
              <a:off x="3693814" y="2358663"/>
              <a:ext cx="5383791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1400" dirty="0"/>
                <a:t>Visa koordinat. Klicka i kartan. En gulbrun ”droppe” visas i kartan. Koordinater i SWEREF99TM. Zoom och panorering till markeringen</a:t>
              </a:r>
            </a:p>
          </p:txBody>
        </p:sp>
        <p:cxnSp>
          <p:nvCxnSpPr>
            <p:cNvPr id="13" name="Rak pilkoppling 12">
              <a:extLst>
                <a:ext uri="{FF2B5EF4-FFF2-40B4-BE49-F238E27FC236}">
                  <a16:creationId xmlns:a16="http://schemas.microsoft.com/office/drawing/2014/main" id="{BBBEDF9F-3B1F-2191-2873-45C940328CC6}"/>
                </a:ext>
              </a:extLst>
            </p:cNvPr>
            <p:cNvCxnSpPr>
              <a:cxnSpLocks/>
              <a:stCxn id="6" idx="1"/>
              <a:endCxn id="20" idx="3"/>
            </p:cNvCxnSpPr>
            <p:nvPr/>
          </p:nvCxnSpPr>
          <p:spPr>
            <a:xfrm flipH="1">
              <a:off x="2661719" y="1248380"/>
              <a:ext cx="1032094" cy="651144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pilkoppling 14">
              <a:extLst>
                <a:ext uri="{FF2B5EF4-FFF2-40B4-BE49-F238E27FC236}">
                  <a16:creationId xmlns:a16="http://schemas.microsoft.com/office/drawing/2014/main" id="{6893214D-41CA-05FC-9AEB-5BA9AD0B41C8}"/>
                </a:ext>
              </a:extLst>
            </p:cNvPr>
            <p:cNvCxnSpPr>
              <a:cxnSpLocks/>
              <a:stCxn id="7" idx="1"/>
              <a:endCxn id="21" idx="3"/>
            </p:cNvCxnSpPr>
            <p:nvPr/>
          </p:nvCxnSpPr>
          <p:spPr>
            <a:xfrm flipH="1">
              <a:off x="2661718" y="1877553"/>
              <a:ext cx="1032095" cy="710685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k pilkoppling 18">
              <a:extLst>
                <a:ext uri="{FF2B5EF4-FFF2-40B4-BE49-F238E27FC236}">
                  <a16:creationId xmlns:a16="http://schemas.microsoft.com/office/drawing/2014/main" id="{80ABC226-12B6-6C07-3E97-B403F706719B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>
              <a:off x="2677583" y="2620273"/>
              <a:ext cx="1016231" cy="425625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5E4713C5-FF1F-0A95-878C-387E155E994A}"/>
                </a:ext>
              </a:extLst>
            </p:cNvPr>
            <p:cNvSpPr/>
            <p:nvPr/>
          </p:nvSpPr>
          <p:spPr>
            <a:xfrm>
              <a:off x="267178" y="1496911"/>
              <a:ext cx="2394541" cy="805225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63156185-0B88-679C-A7C3-B44679331D22}"/>
                </a:ext>
              </a:extLst>
            </p:cNvPr>
            <p:cNvSpPr/>
            <p:nvPr/>
          </p:nvSpPr>
          <p:spPr>
            <a:xfrm>
              <a:off x="267177" y="2424223"/>
              <a:ext cx="2394541" cy="328030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E6E504A2-C850-C499-67DF-9E7523634C74}"/>
                </a:ext>
              </a:extLst>
            </p:cNvPr>
            <p:cNvSpPr/>
            <p:nvPr/>
          </p:nvSpPr>
          <p:spPr>
            <a:xfrm>
              <a:off x="283042" y="2881883"/>
              <a:ext cx="2394541" cy="328030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1903763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8">
            <a:extLst>
              <a:ext uri="{FF2B5EF4-FFF2-40B4-BE49-F238E27FC236}">
                <a16:creationId xmlns:a16="http://schemas.microsoft.com/office/drawing/2014/main" id="{F7A8CACA-1B26-A702-8717-5BD142693A91}"/>
              </a:ext>
            </a:extLst>
          </p:cNvPr>
          <p:cNvGrpSpPr/>
          <p:nvPr/>
        </p:nvGrpSpPr>
        <p:grpSpPr>
          <a:xfrm>
            <a:off x="0" y="437310"/>
            <a:ext cx="8674809" cy="5983380"/>
            <a:chOff x="0" y="437310"/>
            <a:chExt cx="8674809" cy="5983380"/>
          </a:xfrm>
        </p:grpSpPr>
        <p:sp>
          <p:nvSpPr>
            <p:cNvPr id="33" name="textruta 32">
              <a:extLst>
                <a:ext uri="{FF2B5EF4-FFF2-40B4-BE49-F238E27FC236}">
                  <a16:creationId xmlns:a16="http://schemas.microsoft.com/office/drawing/2014/main" id="{DAA35E16-B164-67C6-D03B-ECD330A69643}"/>
                </a:ext>
              </a:extLst>
            </p:cNvPr>
            <p:cNvSpPr txBox="1"/>
            <p:nvPr/>
          </p:nvSpPr>
          <p:spPr>
            <a:xfrm>
              <a:off x="0" y="437310"/>
              <a:ext cx="85193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b="1" dirty="0"/>
                <a:t>Kartverktyg i vänstermenyn </a:t>
              </a:r>
            </a:p>
          </p:txBody>
        </p: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D02A4063-A866-5578-6077-B03021025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157" y="1021061"/>
              <a:ext cx="2625364" cy="525072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5AA54613-1678-D5C6-5C04-5A734990074F}"/>
                </a:ext>
              </a:extLst>
            </p:cNvPr>
            <p:cNvSpPr txBox="1"/>
            <p:nvPr/>
          </p:nvSpPr>
          <p:spPr>
            <a:xfrm>
              <a:off x="3950331" y="1075657"/>
              <a:ext cx="4369804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1400" dirty="0"/>
                <a:t>”Vanliga” mätverktyg som längd, yta, cirkel. Punkt visar koordinat i kartan. </a:t>
              </a: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E910C302-AF39-3F59-DE2B-7A03365F06DC}"/>
                </a:ext>
              </a:extLst>
            </p:cNvPr>
            <p:cNvSpPr txBox="1"/>
            <p:nvPr/>
          </p:nvSpPr>
          <p:spPr>
            <a:xfrm>
              <a:off x="3287129" y="3123205"/>
              <a:ext cx="5383791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1400" dirty="0"/>
                <a:t>Dela länk (=”</a:t>
              </a:r>
              <a:r>
                <a:rPr lang="sv-SE" sz="1400" dirty="0" err="1"/>
                <a:t>bookmarks</a:t>
              </a:r>
              <a:r>
                <a:rPr lang="sv-SE" sz="1400" dirty="0"/>
                <a:t>”) till </a:t>
              </a:r>
              <a:r>
                <a:rPr lang="sv-SE" sz="1400" dirty="0" err="1"/>
                <a:t>inzoomning</a:t>
              </a:r>
              <a:r>
                <a:rPr lang="sv-SE" sz="1400" dirty="0"/>
                <a:t>, påslagna lager mm. Länken kan kopieras och mailas.</a:t>
              </a:r>
            </a:p>
          </p:txBody>
        </p:sp>
        <p:cxnSp>
          <p:nvCxnSpPr>
            <p:cNvPr id="15" name="Rak pilkoppling 14">
              <a:extLst>
                <a:ext uri="{FF2B5EF4-FFF2-40B4-BE49-F238E27FC236}">
                  <a16:creationId xmlns:a16="http://schemas.microsoft.com/office/drawing/2014/main" id="{6893214D-41CA-05FC-9AEB-5BA9AD0B41C8}"/>
                </a:ext>
              </a:extLst>
            </p:cNvPr>
            <p:cNvCxnSpPr>
              <a:cxnSpLocks/>
              <a:stCxn id="7" idx="1"/>
              <a:endCxn id="22" idx="3"/>
            </p:cNvCxnSpPr>
            <p:nvPr/>
          </p:nvCxnSpPr>
          <p:spPr>
            <a:xfrm flipH="1">
              <a:off x="2623927" y="1337267"/>
              <a:ext cx="1326404" cy="2292395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E6E504A2-C850-C499-67DF-9E7523634C74}"/>
                </a:ext>
              </a:extLst>
            </p:cNvPr>
            <p:cNvSpPr/>
            <p:nvPr/>
          </p:nvSpPr>
          <p:spPr>
            <a:xfrm>
              <a:off x="229386" y="3465647"/>
              <a:ext cx="2394541" cy="328030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25FC043D-3447-3D73-F96A-676AE1021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0331" y="1681690"/>
              <a:ext cx="3381375" cy="12382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215D470D-6E34-E356-E0F5-183254031789}"/>
                </a:ext>
              </a:extLst>
            </p:cNvPr>
            <p:cNvSpPr/>
            <p:nvPr/>
          </p:nvSpPr>
          <p:spPr>
            <a:xfrm>
              <a:off x="230932" y="3915763"/>
              <a:ext cx="2392995" cy="381688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296499F5-A0FF-DF8A-62F3-4774996E0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87129" y="3712475"/>
              <a:ext cx="5387680" cy="270821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5" name="Rak pilkoppling 4">
              <a:extLst>
                <a:ext uri="{FF2B5EF4-FFF2-40B4-BE49-F238E27FC236}">
                  <a16:creationId xmlns:a16="http://schemas.microsoft.com/office/drawing/2014/main" id="{073B77D2-6B8D-D6EC-B013-92BF60E6E1FF}"/>
                </a:ext>
              </a:extLst>
            </p:cNvPr>
            <p:cNvCxnSpPr>
              <a:cxnSpLocks/>
              <a:stCxn id="10" idx="1"/>
              <a:endCxn id="17" idx="3"/>
            </p:cNvCxnSpPr>
            <p:nvPr/>
          </p:nvCxnSpPr>
          <p:spPr>
            <a:xfrm flipH="1">
              <a:off x="2623927" y="3384815"/>
              <a:ext cx="663202" cy="721792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1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224147F3-2030-FABD-8F1C-DF89C6E16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801" y="2641143"/>
            <a:ext cx="5595042" cy="39144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textruta 32">
            <a:extLst>
              <a:ext uri="{FF2B5EF4-FFF2-40B4-BE49-F238E27FC236}">
                <a16:creationId xmlns:a16="http://schemas.microsoft.com/office/drawing/2014/main" id="{DAA35E16-B164-67C6-D03B-ECD330A69643}"/>
              </a:ext>
            </a:extLst>
          </p:cNvPr>
          <p:cNvSpPr txBox="1"/>
          <p:nvPr/>
        </p:nvSpPr>
        <p:spPr>
          <a:xfrm>
            <a:off x="0" y="437310"/>
            <a:ext cx="8519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Kartverktyg i vänstermenyn 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02A4063-A866-5578-6077-B03021025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57" y="1021061"/>
            <a:ext cx="2625364" cy="52507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5AA54613-1678-D5C6-5C04-5A734990074F}"/>
              </a:ext>
            </a:extLst>
          </p:cNvPr>
          <p:cNvSpPr txBox="1"/>
          <p:nvPr/>
        </p:nvSpPr>
        <p:spPr>
          <a:xfrm>
            <a:off x="3633460" y="575814"/>
            <a:ext cx="4885851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sv-SE" sz="1400" dirty="0"/>
              <a:t>Skapar skalriktig </a:t>
            </a:r>
            <a:r>
              <a:rPr lang="sv-SE" sz="1400" dirty="0" err="1"/>
              <a:t>pdf</a:t>
            </a:r>
            <a:r>
              <a:rPr lang="sv-SE" sz="1400" dirty="0"/>
              <a:t> med val av pappersstorlek, skala, mm </a:t>
            </a:r>
          </a:p>
        </p:txBody>
      </p:sp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6893214D-41CA-05FC-9AEB-5BA9AD0B41C8}"/>
              </a:ext>
            </a:extLst>
          </p:cNvPr>
          <p:cNvCxnSpPr>
            <a:cxnSpLocks/>
            <a:stCxn id="7" idx="1"/>
            <a:endCxn id="22" idx="3"/>
          </p:cNvCxnSpPr>
          <p:nvPr/>
        </p:nvCxnSpPr>
        <p:spPr>
          <a:xfrm flipH="1">
            <a:off x="2623927" y="729703"/>
            <a:ext cx="1009533" cy="386868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ktangel 21">
            <a:extLst>
              <a:ext uri="{FF2B5EF4-FFF2-40B4-BE49-F238E27FC236}">
                <a16:creationId xmlns:a16="http://schemas.microsoft.com/office/drawing/2014/main" id="{E6E504A2-C850-C499-67DF-9E7523634C74}"/>
              </a:ext>
            </a:extLst>
          </p:cNvPr>
          <p:cNvSpPr/>
          <p:nvPr/>
        </p:nvSpPr>
        <p:spPr>
          <a:xfrm>
            <a:off x="229386" y="4434368"/>
            <a:ext cx="2394541" cy="32803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ED92067-6807-31AE-141E-05A76DA81A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3293" y="1021061"/>
            <a:ext cx="3554993" cy="25494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7FAF5F43-A9F1-8ADA-9022-2AD6936130A1}"/>
              </a:ext>
            </a:extLst>
          </p:cNvPr>
          <p:cNvSpPr txBox="1"/>
          <p:nvPr/>
        </p:nvSpPr>
        <p:spPr>
          <a:xfrm>
            <a:off x="5341544" y="6370957"/>
            <a:ext cx="9364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/>
              <a:t>Utskrift </a:t>
            </a:r>
          </a:p>
        </p:txBody>
      </p:sp>
    </p:spTree>
    <p:extLst>
      <p:ext uri="{BB962C8B-B14F-4D97-AF65-F5344CB8AC3E}">
        <p14:creationId xmlns:p14="http://schemas.microsoft.com/office/powerpoint/2010/main" val="1742542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 9">
            <a:extLst>
              <a:ext uri="{FF2B5EF4-FFF2-40B4-BE49-F238E27FC236}">
                <a16:creationId xmlns:a16="http://schemas.microsoft.com/office/drawing/2014/main" id="{D970CE2D-AC3F-6AE7-7E01-7EAA3F307B56}"/>
              </a:ext>
            </a:extLst>
          </p:cNvPr>
          <p:cNvGrpSpPr/>
          <p:nvPr/>
        </p:nvGrpSpPr>
        <p:grpSpPr>
          <a:xfrm>
            <a:off x="0" y="437310"/>
            <a:ext cx="8519311" cy="6007667"/>
            <a:chOff x="0" y="437310"/>
            <a:chExt cx="8519311" cy="6007667"/>
          </a:xfrm>
        </p:grpSpPr>
        <p:sp>
          <p:nvSpPr>
            <p:cNvPr id="33" name="textruta 32">
              <a:extLst>
                <a:ext uri="{FF2B5EF4-FFF2-40B4-BE49-F238E27FC236}">
                  <a16:creationId xmlns:a16="http://schemas.microsoft.com/office/drawing/2014/main" id="{DAA35E16-B164-67C6-D03B-ECD330A69643}"/>
                </a:ext>
              </a:extLst>
            </p:cNvPr>
            <p:cNvSpPr txBox="1"/>
            <p:nvPr/>
          </p:nvSpPr>
          <p:spPr>
            <a:xfrm>
              <a:off x="0" y="437310"/>
              <a:ext cx="85193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b="1" dirty="0"/>
                <a:t>Kartverktyg i vänstermenyn </a:t>
              </a:r>
            </a:p>
          </p:txBody>
        </p: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D02A4063-A866-5578-6077-B03021025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975" y="1044086"/>
              <a:ext cx="2625364" cy="525072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5AA54613-1678-D5C6-5C04-5A734990074F}"/>
                </a:ext>
              </a:extLst>
            </p:cNvPr>
            <p:cNvSpPr txBox="1"/>
            <p:nvPr/>
          </p:nvSpPr>
          <p:spPr>
            <a:xfrm>
              <a:off x="4412058" y="2664442"/>
              <a:ext cx="3491618" cy="73866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1400" b="1" dirty="0"/>
                <a:t>Egna</a:t>
              </a:r>
              <a:r>
                <a:rPr lang="sv-SE" sz="1400" dirty="0"/>
                <a:t> bokmärken kan sparas (jämför ”Dela”). Dessa sparas som kakor (försvinner om man tömmer kakorna)</a:t>
              </a:r>
            </a:p>
          </p:txBody>
        </p:sp>
        <p:cxnSp>
          <p:nvCxnSpPr>
            <p:cNvPr id="15" name="Rak pilkoppling 14">
              <a:extLst>
                <a:ext uri="{FF2B5EF4-FFF2-40B4-BE49-F238E27FC236}">
                  <a16:creationId xmlns:a16="http://schemas.microsoft.com/office/drawing/2014/main" id="{6893214D-41CA-05FC-9AEB-5BA9AD0B41C8}"/>
                </a:ext>
              </a:extLst>
            </p:cNvPr>
            <p:cNvCxnSpPr>
              <a:cxnSpLocks/>
              <a:stCxn id="7" idx="1"/>
              <a:endCxn id="22" idx="3"/>
            </p:cNvCxnSpPr>
            <p:nvPr/>
          </p:nvCxnSpPr>
          <p:spPr>
            <a:xfrm flipH="1">
              <a:off x="2623927" y="2946405"/>
              <a:ext cx="1788131" cy="2177079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E6E504A2-C850-C499-67DF-9E7523634C74}"/>
                </a:ext>
              </a:extLst>
            </p:cNvPr>
            <p:cNvSpPr/>
            <p:nvPr/>
          </p:nvSpPr>
          <p:spPr>
            <a:xfrm>
              <a:off x="229386" y="4959469"/>
              <a:ext cx="2394541" cy="328030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9827EA20-84F9-CACC-1F8B-E43166E39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2058" y="3473960"/>
              <a:ext cx="3491618" cy="297101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40150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58239AE2-7CDA-5FCC-B516-7DEFE4303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756" y="2913932"/>
            <a:ext cx="5491838" cy="36588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textruta 32">
            <a:extLst>
              <a:ext uri="{FF2B5EF4-FFF2-40B4-BE49-F238E27FC236}">
                <a16:creationId xmlns:a16="http://schemas.microsoft.com/office/drawing/2014/main" id="{DAA35E16-B164-67C6-D03B-ECD330A69643}"/>
              </a:ext>
            </a:extLst>
          </p:cNvPr>
          <p:cNvSpPr txBox="1"/>
          <p:nvPr/>
        </p:nvSpPr>
        <p:spPr>
          <a:xfrm>
            <a:off x="0" y="437310"/>
            <a:ext cx="8519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Kartverktyg i vänstermenyn 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02A4063-A866-5578-6077-B03021025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75" y="1044086"/>
            <a:ext cx="2625364" cy="52507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5AA54613-1678-D5C6-5C04-5A734990074F}"/>
              </a:ext>
            </a:extLst>
          </p:cNvPr>
          <p:cNvSpPr txBox="1"/>
          <p:nvPr/>
        </p:nvSpPr>
        <p:spPr>
          <a:xfrm>
            <a:off x="3244756" y="963817"/>
            <a:ext cx="2079278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sv-SE" sz="1400" dirty="0"/>
              <a:t>Välj två lager att jämföra – en ”</a:t>
            </a:r>
            <a:r>
              <a:rPr lang="sv-SE" sz="1400" dirty="0" err="1"/>
              <a:t>swipe</a:t>
            </a:r>
            <a:r>
              <a:rPr lang="sv-SE" sz="1400" dirty="0"/>
              <a:t> slider” dyker upp</a:t>
            </a:r>
          </a:p>
        </p:txBody>
      </p:sp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6893214D-41CA-05FC-9AEB-5BA9AD0B41C8}"/>
              </a:ext>
            </a:extLst>
          </p:cNvPr>
          <p:cNvCxnSpPr>
            <a:cxnSpLocks/>
            <a:stCxn id="7" idx="1"/>
            <a:endCxn id="22" idx="3"/>
          </p:cNvCxnSpPr>
          <p:nvPr/>
        </p:nvCxnSpPr>
        <p:spPr>
          <a:xfrm flipH="1">
            <a:off x="2623927" y="1333149"/>
            <a:ext cx="620829" cy="4243008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ktangel 21">
            <a:extLst>
              <a:ext uri="{FF2B5EF4-FFF2-40B4-BE49-F238E27FC236}">
                <a16:creationId xmlns:a16="http://schemas.microsoft.com/office/drawing/2014/main" id="{E6E504A2-C850-C499-67DF-9E7523634C74}"/>
              </a:ext>
            </a:extLst>
          </p:cNvPr>
          <p:cNvSpPr/>
          <p:nvPr/>
        </p:nvSpPr>
        <p:spPr>
          <a:xfrm>
            <a:off x="229386" y="5412142"/>
            <a:ext cx="2394541" cy="32803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E48F493-7E28-CB35-C549-65C0145ADB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1229" y="963817"/>
            <a:ext cx="2625364" cy="17670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2802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>
            <a:extLst>
              <a:ext uri="{FF2B5EF4-FFF2-40B4-BE49-F238E27FC236}">
                <a16:creationId xmlns:a16="http://schemas.microsoft.com/office/drawing/2014/main" id="{91AFFAA4-D6BB-E1D2-69DF-E794DC5A6963}"/>
              </a:ext>
            </a:extLst>
          </p:cNvPr>
          <p:cNvGrpSpPr/>
          <p:nvPr/>
        </p:nvGrpSpPr>
        <p:grpSpPr>
          <a:xfrm>
            <a:off x="0" y="437310"/>
            <a:ext cx="8736593" cy="5857504"/>
            <a:chOff x="0" y="437310"/>
            <a:chExt cx="8736593" cy="5857504"/>
          </a:xfrm>
        </p:grpSpPr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8DE5CA82-1292-3B69-F272-3FCD316F0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6674" y="2181885"/>
              <a:ext cx="5848310" cy="411292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13" name="Grupp 12">
              <a:extLst>
                <a:ext uri="{FF2B5EF4-FFF2-40B4-BE49-F238E27FC236}">
                  <a16:creationId xmlns:a16="http://schemas.microsoft.com/office/drawing/2014/main" id="{4E981007-E3E9-5FBA-1BFD-252F45620B4F}"/>
                </a:ext>
              </a:extLst>
            </p:cNvPr>
            <p:cNvGrpSpPr/>
            <p:nvPr/>
          </p:nvGrpSpPr>
          <p:grpSpPr>
            <a:xfrm>
              <a:off x="0" y="437310"/>
              <a:ext cx="8736593" cy="5857504"/>
              <a:chOff x="0" y="437310"/>
              <a:chExt cx="8736593" cy="5857504"/>
            </a:xfrm>
          </p:grpSpPr>
          <p:sp>
            <p:nvSpPr>
              <p:cNvPr id="33" name="textruta 32">
                <a:extLst>
                  <a:ext uri="{FF2B5EF4-FFF2-40B4-BE49-F238E27FC236}">
                    <a16:creationId xmlns:a16="http://schemas.microsoft.com/office/drawing/2014/main" id="{DAA35E16-B164-67C6-D03B-ECD330A69643}"/>
                  </a:ext>
                </a:extLst>
              </p:cNvPr>
              <p:cNvSpPr txBox="1"/>
              <p:nvPr/>
            </p:nvSpPr>
            <p:spPr>
              <a:xfrm>
                <a:off x="0" y="437310"/>
                <a:ext cx="85193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400" b="1" dirty="0"/>
                  <a:t>Kartverktyg i vänstermenyn </a:t>
                </a:r>
              </a:p>
            </p:txBody>
          </p:sp>
          <p:pic>
            <p:nvPicPr>
              <p:cNvPr id="3" name="Bildobjekt 2">
                <a:extLst>
                  <a:ext uri="{FF2B5EF4-FFF2-40B4-BE49-F238E27FC236}">
                    <a16:creationId xmlns:a16="http://schemas.microsoft.com/office/drawing/2014/main" id="{D02A4063-A866-5578-6077-B03021025D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975" y="1044086"/>
                <a:ext cx="2625364" cy="525072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7" name="textruta 6">
                <a:extLst>
                  <a:ext uri="{FF2B5EF4-FFF2-40B4-BE49-F238E27FC236}">
                    <a16:creationId xmlns:a16="http://schemas.microsoft.com/office/drawing/2014/main" id="{5AA54613-1678-D5C6-5C04-5A734990074F}"/>
                  </a:ext>
                </a:extLst>
              </p:cNvPr>
              <p:cNvSpPr txBox="1"/>
              <p:nvPr/>
            </p:nvSpPr>
            <p:spPr>
              <a:xfrm>
                <a:off x="3850742" y="591198"/>
                <a:ext cx="4885851" cy="52322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Klicka i kartan för att välja </a:t>
                </a:r>
                <a:r>
                  <a:rPr lang="sv-SE" sz="1400" dirty="0" err="1"/>
                  <a:t>gatuvy</a:t>
                </a:r>
                <a:r>
                  <a:rPr lang="sv-SE" sz="1400" dirty="0"/>
                  <a:t> (detta är samma funktion som i Google </a:t>
                </a:r>
                <a:r>
                  <a:rPr lang="sv-SE" sz="1400" dirty="0" err="1"/>
                  <a:t>Street</a:t>
                </a:r>
                <a:r>
                  <a:rPr lang="sv-SE" sz="1400" dirty="0"/>
                  <a:t> </a:t>
                </a:r>
                <a:r>
                  <a:rPr lang="sv-SE" sz="1400" dirty="0" err="1"/>
                  <a:t>View</a:t>
                </a:r>
                <a:r>
                  <a:rPr lang="sv-SE" sz="1400" dirty="0"/>
                  <a:t>). </a:t>
                </a:r>
                <a:r>
                  <a:rPr lang="sv-SE" sz="1400" dirty="0" err="1"/>
                  <a:t>Gatuvyn</a:t>
                </a:r>
                <a:r>
                  <a:rPr lang="sv-SE" sz="1400" dirty="0"/>
                  <a:t> går att maximera.</a:t>
                </a:r>
              </a:p>
            </p:txBody>
          </p:sp>
          <p:cxnSp>
            <p:nvCxnSpPr>
              <p:cNvPr id="15" name="Rak pilkoppling 14">
                <a:extLst>
                  <a:ext uri="{FF2B5EF4-FFF2-40B4-BE49-F238E27FC236}">
                    <a16:creationId xmlns:a16="http://schemas.microsoft.com/office/drawing/2014/main" id="{6893214D-41CA-05FC-9AEB-5BA9AD0B41C8}"/>
                  </a:ext>
                </a:extLst>
              </p:cNvPr>
              <p:cNvCxnSpPr>
                <a:cxnSpLocks/>
                <a:stCxn id="7" idx="1"/>
                <a:endCxn id="22" idx="3"/>
              </p:cNvCxnSpPr>
              <p:nvPr/>
            </p:nvCxnSpPr>
            <p:spPr>
              <a:xfrm flipH="1">
                <a:off x="2623927" y="852808"/>
                <a:ext cx="1226815" cy="5214618"/>
              </a:xfrm>
              <a:prstGeom prst="straightConnector1">
                <a:avLst/>
              </a:prstGeom>
              <a:ln w="952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E6E504A2-C850-C499-67DF-9E7523634C74}"/>
                  </a:ext>
                </a:extLst>
              </p:cNvPr>
              <p:cNvSpPr/>
              <p:nvPr/>
            </p:nvSpPr>
            <p:spPr>
              <a:xfrm>
                <a:off x="229386" y="5903411"/>
                <a:ext cx="2394541" cy="32803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cxnSp>
            <p:nvCxnSpPr>
              <p:cNvPr id="10" name="Rak pilkoppling 9">
                <a:extLst>
                  <a:ext uri="{FF2B5EF4-FFF2-40B4-BE49-F238E27FC236}">
                    <a16:creationId xmlns:a16="http://schemas.microsoft.com/office/drawing/2014/main" id="{C5DC167B-CFFD-E063-F5A6-5EEDB6FE91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90081" y="1044086"/>
                <a:ext cx="299606" cy="1798702"/>
              </a:xfrm>
              <a:prstGeom prst="straightConnector1">
                <a:avLst/>
              </a:prstGeom>
              <a:ln w="952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41806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22036</TotalTime>
  <Words>347</Words>
  <Application>Microsoft Office PowerPoint</Application>
  <PresentationFormat>Bildspel på skärmen (4:3)</PresentationFormat>
  <Paragraphs>39</Paragraphs>
  <Slides>10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Statens Geotekniska 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Mats Öberg</dc:creator>
  <cp:lastModifiedBy>Mats Öberg</cp:lastModifiedBy>
  <cp:revision>726</cp:revision>
  <cp:lastPrinted>2016-03-18T09:20:33Z</cp:lastPrinted>
  <dcterms:created xsi:type="dcterms:W3CDTF">2013-06-26T10:22:31Z</dcterms:created>
  <dcterms:modified xsi:type="dcterms:W3CDTF">2024-10-16T12:14:32Z</dcterms:modified>
</cp:coreProperties>
</file>