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4"/>
  </p:notesMasterIdLst>
  <p:handoutMasterIdLst>
    <p:handoutMasterId r:id="rId15"/>
  </p:handoutMasterIdLst>
  <p:sldIdLst>
    <p:sldId id="286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4" r:id="rId11"/>
    <p:sldId id="313" r:id="rId12"/>
    <p:sldId id="284" r:id="rId13"/>
  </p:sldIdLst>
  <p:sldSz cx="12601575" cy="8280400"/>
  <p:notesSz cx="6797675" cy="99282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171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343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514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686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85818" algn="l" defTabSz="12343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702981" algn="l" defTabSz="12343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320145" algn="l" defTabSz="12343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937308" algn="l" defTabSz="123432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032" autoAdjust="0"/>
    <p:restoredTop sz="77681" autoAdjust="0"/>
  </p:normalViewPr>
  <p:slideViewPr>
    <p:cSldViewPr>
      <p:cViewPr>
        <p:scale>
          <a:sx n="80" d="100"/>
          <a:sy n="80" d="100"/>
        </p:scale>
        <p:origin x="-1536" y="-672"/>
      </p:cViewPr>
      <p:guideLst>
        <p:guide orient="horz" pos="2608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811B9-5B31-4F4A-86E2-039D70DC3366}" type="datetimeFigureOut">
              <a:rPr lang="sv-SE" smtClean="0"/>
              <a:t>2015-12-18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F55A2-A217-4BE5-AEA8-E555E10BE0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2696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0"/>
            <a:ext cx="2946135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altLang="sv-SE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68325" y="744538"/>
            <a:ext cx="56626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15946"/>
            <a:ext cx="5437188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8"/>
            <a:ext cx="2946135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430308"/>
            <a:ext cx="2946135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460489-C952-43A1-A13E-6F7E0856B56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5173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1716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34327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51491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686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85818" algn="l" defTabSz="12343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2981" algn="l" defTabSz="12343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145" algn="l" defTabSz="12343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308" algn="l" defTabSz="12343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0489-C952-43A1-A13E-6F7E0856B561}" type="slidenum">
              <a:rPr lang="sv-SE" altLang="sv-SE" smtClean="0"/>
              <a:pPr/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0691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00" indent="-2857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167E1-C60E-45A7-B40D-9629AC64C3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0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45119" y="2572295"/>
            <a:ext cx="10711338" cy="17749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90238" y="4692227"/>
            <a:ext cx="8821103" cy="2116103"/>
          </a:xfrm>
        </p:spPr>
        <p:txBody>
          <a:bodyPr/>
          <a:lstStyle>
            <a:lvl1pPr marL="0" indent="0" algn="ctr">
              <a:buNone/>
              <a:defRPr/>
            </a:lvl1pPr>
            <a:lvl2pPr marL="617164" indent="0" algn="ctr">
              <a:buNone/>
              <a:defRPr/>
            </a:lvl2pPr>
            <a:lvl3pPr marL="1234327" indent="0" algn="ctr">
              <a:buNone/>
              <a:defRPr/>
            </a:lvl3pPr>
            <a:lvl4pPr marL="1851491" indent="0" algn="ctr">
              <a:buNone/>
              <a:defRPr/>
            </a:lvl4pPr>
            <a:lvl5pPr marL="2468654" indent="0" algn="ctr">
              <a:buNone/>
              <a:defRPr/>
            </a:lvl5pPr>
            <a:lvl6pPr marL="3085818" indent="0" algn="ctr">
              <a:buNone/>
              <a:defRPr/>
            </a:lvl6pPr>
            <a:lvl7pPr marL="3702981" indent="0" algn="ctr">
              <a:buNone/>
              <a:defRPr/>
            </a:lvl7pPr>
            <a:lvl8pPr marL="4320145" indent="0" algn="ctr">
              <a:buNone/>
              <a:defRPr/>
            </a:lvl8pPr>
            <a:lvl9pPr marL="4937308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3362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52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6461" y="1705919"/>
            <a:ext cx="2855043" cy="460789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44762" y="1705919"/>
            <a:ext cx="8361670" cy="4607891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19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45119" y="2572295"/>
            <a:ext cx="10711338" cy="17749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90238" y="4692227"/>
            <a:ext cx="8821103" cy="2116103"/>
          </a:xfrm>
        </p:spPr>
        <p:txBody>
          <a:bodyPr/>
          <a:lstStyle>
            <a:lvl1pPr marL="0" indent="0" algn="ctr">
              <a:buNone/>
              <a:defRPr/>
            </a:lvl1pPr>
            <a:lvl2pPr marL="617164" indent="0" algn="ctr">
              <a:buNone/>
              <a:defRPr/>
            </a:lvl2pPr>
            <a:lvl3pPr marL="1234327" indent="0" algn="ctr">
              <a:buNone/>
              <a:defRPr/>
            </a:lvl3pPr>
            <a:lvl4pPr marL="1851491" indent="0" algn="ctr">
              <a:buNone/>
              <a:defRPr/>
            </a:lvl4pPr>
            <a:lvl5pPr marL="2468654" indent="0" algn="ctr">
              <a:buNone/>
              <a:defRPr/>
            </a:lvl5pPr>
            <a:lvl6pPr marL="3085818" indent="0" algn="ctr">
              <a:buNone/>
              <a:defRPr/>
            </a:lvl6pPr>
            <a:lvl7pPr marL="3702981" indent="0" algn="ctr">
              <a:buNone/>
              <a:defRPr/>
            </a:lvl7pPr>
            <a:lvl8pPr marL="4320145" indent="0" algn="ctr">
              <a:buNone/>
              <a:defRPr/>
            </a:lvl8pPr>
            <a:lvl9pPr marL="4937308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484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83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95438" y="5320925"/>
            <a:ext cx="10711338" cy="164458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95438" y="3509589"/>
            <a:ext cx="10711338" cy="1811336"/>
          </a:xfrm>
        </p:spPr>
        <p:txBody>
          <a:bodyPr anchor="b"/>
          <a:lstStyle>
            <a:lvl1pPr marL="0" indent="0">
              <a:buNone/>
              <a:defRPr sz="2700"/>
            </a:lvl1pPr>
            <a:lvl2pPr marL="617164" indent="0">
              <a:buNone/>
              <a:defRPr sz="2400"/>
            </a:lvl2pPr>
            <a:lvl3pPr marL="1234327" indent="0">
              <a:buNone/>
              <a:defRPr sz="2200"/>
            </a:lvl3pPr>
            <a:lvl4pPr marL="1851491" indent="0">
              <a:buNone/>
              <a:defRPr sz="1800"/>
            </a:lvl4pPr>
            <a:lvl5pPr marL="2468654" indent="0">
              <a:buNone/>
              <a:defRPr sz="1800"/>
            </a:lvl5pPr>
            <a:lvl6pPr marL="3085818" indent="0">
              <a:buNone/>
              <a:defRPr sz="1800"/>
            </a:lvl6pPr>
            <a:lvl7pPr marL="3702981" indent="0">
              <a:buNone/>
              <a:defRPr sz="1800"/>
            </a:lvl7pPr>
            <a:lvl8pPr marL="4320145" indent="0">
              <a:buNone/>
              <a:defRPr sz="1800"/>
            </a:lvl8pPr>
            <a:lvl9pPr marL="4937308" indent="0">
              <a:buNone/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6586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078" y="1932096"/>
            <a:ext cx="5565696" cy="546468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05801" y="1932096"/>
            <a:ext cx="5565696" cy="546468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563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079" y="1853507"/>
            <a:ext cx="5567885" cy="77245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164" indent="0">
              <a:buNone/>
              <a:defRPr sz="2700" b="1"/>
            </a:lvl2pPr>
            <a:lvl3pPr marL="1234327" indent="0">
              <a:buNone/>
              <a:defRPr sz="2400" b="1"/>
            </a:lvl3pPr>
            <a:lvl4pPr marL="1851491" indent="0">
              <a:buNone/>
              <a:defRPr sz="2200" b="1"/>
            </a:lvl4pPr>
            <a:lvl5pPr marL="2468654" indent="0">
              <a:buNone/>
              <a:defRPr sz="2200" b="1"/>
            </a:lvl5pPr>
            <a:lvl6pPr marL="3085818" indent="0">
              <a:buNone/>
              <a:defRPr sz="2200" b="1"/>
            </a:lvl6pPr>
            <a:lvl7pPr marL="3702981" indent="0">
              <a:buNone/>
              <a:defRPr sz="2200" b="1"/>
            </a:lvl7pPr>
            <a:lvl8pPr marL="4320145" indent="0">
              <a:buNone/>
              <a:defRPr sz="2200" b="1"/>
            </a:lvl8pPr>
            <a:lvl9pPr marL="4937308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079" y="2625961"/>
            <a:ext cx="5567885" cy="47708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401433" y="1853507"/>
            <a:ext cx="5570071" cy="77245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164" indent="0">
              <a:buNone/>
              <a:defRPr sz="2700" b="1"/>
            </a:lvl2pPr>
            <a:lvl3pPr marL="1234327" indent="0">
              <a:buNone/>
              <a:defRPr sz="2400" b="1"/>
            </a:lvl3pPr>
            <a:lvl4pPr marL="1851491" indent="0">
              <a:buNone/>
              <a:defRPr sz="2200" b="1"/>
            </a:lvl4pPr>
            <a:lvl5pPr marL="2468654" indent="0">
              <a:buNone/>
              <a:defRPr sz="2200" b="1"/>
            </a:lvl5pPr>
            <a:lvl6pPr marL="3085818" indent="0">
              <a:buNone/>
              <a:defRPr sz="2200" b="1"/>
            </a:lvl6pPr>
            <a:lvl7pPr marL="3702981" indent="0">
              <a:buNone/>
              <a:defRPr sz="2200" b="1"/>
            </a:lvl7pPr>
            <a:lvl8pPr marL="4320145" indent="0">
              <a:buNone/>
              <a:defRPr sz="2200" b="1"/>
            </a:lvl8pPr>
            <a:lvl9pPr marL="4937308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401433" y="2625961"/>
            <a:ext cx="5570071" cy="47708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121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237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124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086" y="329682"/>
            <a:ext cx="4145831" cy="140306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26867" y="329688"/>
            <a:ext cx="7044630" cy="7067092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086" y="1732755"/>
            <a:ext cx="4145831" cy="5664025"/>
          </a:xfrm>
        </p:spPr>
        <p:txBody>
          <a:bodyPr/>
          <a:lstStyle>
            <a:lvl1pPr marL="0" indent="0">
              <a:buNone/>
              <a:defRPr sz="1800"/>
            </a:lvl1pPr>
            <a:lvl2pPr marL="617164" indent="0">
              <a:buNone/>
              <a:defRPr sz="1600"/>
            </a:lvl2pPr>
            <a:lvl3pPr marL="1234327" indent="0">
              <a:buNone/>
              <a:defRPr sz="1300"/>
            </a:lvl3pPr>
            <a:lvl4pPr marL="1851491" indent="0">
              <a:buNone/>
              <a:defRPr sz="1200"/>
            </a:lvl4pPr>
            <a:lvl5pPr marL="2468654" indent="0">
              <a:buNone/>
              <a:defRPr sz="1200"/>
            </a:lvl5pPr>
            <a:lvl6pPr marL="3085818" indent="0">
              <a:buNone/>
              <a:defRPr sz="1200"/>
            </a:lvl6pPr>
            <a:lvl7pPr marL="3702981" indent="0">
              <a:buNone/>
              <a:defRPr sz="1200"/>
            </a:lvl7pPr>
            <a:lvl8pPr marL="4320145" indent="0">
              <a:buNone/>
              <a:defRPr sz="1200"/>
            </a:lvl8pPr>
            <a:lvl9pPr marL="4937308" indent="0">
              <a:buNone/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7435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58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69999" y="5796282"/>
            <a:ext cx="7560945" cy="68428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469999" y="739870"/>
            <a:ext cx="7560945" cy="4968240"/>
          </a:xfrm>
        </p:spPr>
        <p:txBody>
          <a:bodyPr/>
          <a:lstStyle>
            <a:lvl1pPr marL="0" indent="0">
              <a:buNone/>
              <a:defRPr sz="4300"/>
            </a:lvl1pPr>
            <a:lvl2pPr marL="617164" indent="0">
              <a:buNone/>
              <a:defRPr sz="3800"/>
            </a:lvl2pPr>
            <a:lvl3pPr marL="1234327" indent="0">
              <a:buNone/>
              <a:defRPr sz="3200"/>
            </a:lvl3pPr>
            <a:lvl4pPr marL="1851491" indent="0">
              <a:buNone/>
              <a:defRPr sz="2700"/>
            </a:lvl4pPr>
            <a:lvl5pPr marL="2468654" indent="0">
              <a:buNone/>
              <a:defRPr sz="2700"/>
            </a:lvl5pPr>
            <a:lvl6pPr marL="3085818" indent="0">
              <a:buNone/>
              <a:defRPr sz="2700"/>
            </a:lvl6pPr>
            <a:lvl7pPr marL="3702981" indent="0">
              <a:buNone/>
              <a:defRPr sz="2700"/>
            </a:lvl7pPr>
            <a:lvl8pPr marL="4320145" indent="0">
              <a:buNone/>
              <a:defRPr sz="2700"/>
            </a:lvl8pPr>
            <a:lvl9pPr marL="4937308" indent="0">
              <a:buNone/>
              <a:defRPr sz="27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469999" y="6480566"/>
            <a:ext cx="7560945" cy="971798"/>
          </a:xfrm>
        </p:spPr>
        <p:txBody>
          <a:bodyPr/>
          <a:lstStyle>
            <a:lvl1pPr marL="0" indent="0">
              <a:buNone/>
              <a:defRPr sz="1800"/>
            </a:lvl1pPr>
            <a:lvl2pPr marL="617164" indent="0">
              <a:buNone/>
              <a:defRPr sz="1600"/>
            </a:lvl2pPr>
            <a:lvl3pPr marL="1234327" indent="0">
              <a:buNone/>
              <a:defRPr sz="1300"/>
            </a:lvl3pPr>
            <a:lvl4pPr marL="1851491" indent="0">
              <a:buNone/>
              <a:defRPr sz="1200"/>
            </a:lvl4pPr>
            <a:lvl5pPr marL="2468654" indent="0">
              <a:buNone/>
              <a:defRPr sz="1200"/>
            </a:lvl5pPr>
            <a:lvl6pPr marL="3085818" indent="0">
              <a:buNone/>
              <a:defRPr sz="1200"/>
            </a:lvl6pPr>
            <a:lvl7pPr marL="3702981" indent="0">
              <a:buNone/>
              <a:defRPr sz="1200"/>
            </a:lvl7pPr>
            <a:lvl8pPr marL="4320145" indent="0">
              <a:buNone/>
              <a:defRPr sz="1200"/>
            </a:lvl8pPr>
            <a:lvl9pPr marL="4937308" indent="0">
              <a:buNone/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79398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072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36143" y="331604"/>
            <a:ext cx="2835355" cy="70651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0079" y="331604"/>
            <a:ext cx="8296036" cy="70651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243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5"/>
          <p:cNvSpPr>
            <a:spLocks noGrp="1"/>
          </p:cNvSpPr>
          <p:nvPr>
            <p:ph idx="1"/>
          </p:nvPr>
        </p:nvSpPr>
        <p:spPr>
          <a:xfrm>
            <a:off x="630238" y="1362075"/>
            <a:ext cx="11341100" cy="596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587707" y="373662"/>
            <a:ext cx="11334749" cy="658811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1853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95438" y="5320925"/>
            <a:ext cx="10711338" cy="164458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95438" y="3509589"/>
            <a:ext cx="10711338" cy="1811336"/>
          </a:xfrm>
        </p:spPr>
        <p:txBody>
          <a:bodyPr anchor="b"/>
          <a:lstStyle>
            <a:lvl1pPr marL="0" indent="0">
              <a:buNone/>
              <a:defRPr sz="2700"/>
            </a:lvl1pPr>
            <a:lvl2pPr marL="617164" indent="0">
              <a:buNone/>
              <a:defRPr sz="2400"/>
            </a:lvl2pPr>
            <a:lvl3pPr marL="1234327" indent="0">
              <a:buNone/>
              <a:defRPr sz="2200"/>
            </a:lvl3pPr>
            <a:lvl4pPr marL="1851491" indent="0">
              <a:buNone/>
              <a:defRPr sz="1800"/>
            </a:lvl4pPr>
            <a:lvl5pPr marL="2468654" indent="0">
              <a:buNone/>
              <a:defRPr sz="1800"/>
            </a:lvl5pPr>
            <a:lvl6pPr marL="3085818" indent="0">
              <a:buNone/>
              <a:defRPr sz="1800"/>
            </a:lvl6pPr>
            <a:lvl7pPr marL="3702981" indent="0">
              <a:buNone/>
              <a:defRPr sz="1800"/>
            </a:lvl7pPr>
            <a:lvl8pPr marL="4320145" indent="0">
              <a:buNone/>
              <a:defRPr sz="1800"/>
            </a:lvl8pPr>
            <a:lvl9pPr marL="4937308" indent="0">
              <a:buNone/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1689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078" y="4314629"/>
            <a:ext cx="5565696" cy="199918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05801" y="4314629"/>
            <a:ext cx="5565696" cy="199918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60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079" y="331601"/>
            <a:ext cx="11341418" cy="1380067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079" y="1853507"/>
            <a:ext cx="5567885" cy="77245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164" indent="0">
              <a:buNone/>
              <a:defRPr sz="2700" b="1"/>
            </a:lvl2pPr>
            <a:lvl3pPr marL="1234327" indent="0">
              <a:buNone/>
              <a:defRPr sz="2400" b="1"/>
            </a:lvl3pPr>
            <a:lvl4pPr marL="1851491" indent="0">
              <a:buNone/>
              <a:defRPr sz="2200" b="1"/>
            </a:lvl4pPr>
            <a:lvl5pPr marL="2468654" indent="0">
              <a:buNone/>
              <a:defRPr sz="2200" b="1"/>
            </a:lvl5pPr>
            <a:lvl6pPr marL="3085818" indent="0">
              <a:buNone/>
              <a:defRPr sz="2200" b="1"/>
            </a:lvl6pPr>
            <a:lvl7pPr marL="3702981" indent="0">
              <a:buNone/>
              <a:defRPr sz="2200" b="1"/>
            </a:lvl7pPr>
            <a:lvl8pPr marL="4320145" indent="0">
              <a:buNone/>
              <a:defRPr sz="2200" b="1"/>
            </a:lvl8pPr>
            <a:lvl9pPr marL="4937308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079" y="2625961"/>
            <a:ext cx="5567885" cy="47708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401433" y="1853507"/>
            <a:ext cx="5570071" cy="77245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164" indent="0">
              <a:buNone/>
              <a:defRPr sz="2700" b="1"/>
            </a:lvl2pPr>
            <a:lvl3pPr marL="1234327" indent="0">
              <a:buNone/>
              <a:defRPr sz="2400" b="1"/>
            </a:lvl3pPr>
            <a:lvl4pPr marL="1851491" indent="0">
              <a:buNone/>
              <a:defRPr sz="2200" b="1"/>
            </a:lvl4pPr>
            <a:lvl5pPr marL="2468654" indent="0">
              <a:buNone/>
              <a:defRPr sz="2200" b="1"/>
            </a:lvl5pPr>
            <a:lvl6pPr marL="3085818" indent="0">
              <a:buNone/>
              <a:defRPr sz="2200" b="1"/>
            </a:lvl6pPr>
            <a:lvl7pPr marL="3702981" indent="0">
              <a:buNone/>
              <a:defRPr sz="2200" b="1"/>
            </a:lvl7pPr>
            <a:lvl8pPr marL="4320145" indent="0">
              <a:buNone/>
              <a:defRPr sz="2200" b="1"/>
            </a:lvl8pPr>
            <a:lvl9pPr marL="4937308" indent="0">
              <a:buNone/>
              <a:defRPr sz="2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401433" y="2625961"/>
            <a:ext cx="5570071" cy="47708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928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30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92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086" y="329682"/>
            <a:ext cx="4145831" cy="140306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26867" y="329688"/>
            <a:ext cx="7044630" cy="7067092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086" y="1732755"/>
            <a:ext cx="4145831" cy="5664025"/>
          </a:xfrm>
        </p:spPr>
        <p:txBody>
          <a:bodyPr/>
          <a:lstStyle>
            <a:lvl1pPr marL="0" indent="0">
              <a:buNone/>
              <a:defRPr sz="1800"/>
            </a:lvl1pPr>
            <a:lvl2pPr marL="617164" indent="0">
              <a:buNone/>
              <a:defRPr sz="1600"/>
            </a:lvl2pPr>
            <a:lvl3pPr marL="1234327" indent="0">
              <a:buNone/>
              <a:defRPr sz="1300"/>
            </a:lvl3pPr>
            <a:lvl4pPr marL="1851491" indent="0">
              <a:buNone/>
              <a:defRPr sz="1200"/>
            </a:lvl4pPr>
            <a:lvl5pPr marL="2468654" indent="0">
              <a:buNone/>
              <a:defRPr sz="1200"/>
            </a:lvl5pPr>
            <a:lvl6pPr marL="3085818" indent="0">
              <a:buNone/>
              <a:defRPr sz="1200"/>
            </a:lvl6pPr>
            <a:lvl7pPr marL="3702981" indent="0">
              <a:buNone/>
              <a:defRPr sz="1200"/>
            </a:lvl7pPr>
            <a:lvl8pPr marL="4320145" indent="0">
              <a:buNone/>
              <a:defRPr sz="1200"/>
            </a:lvl8pPr>
            <a:lvl9pPr marL="4937308" indent="0">
              <a:buNone/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8715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69999" y="5796282"/>
            <a:ext cx="7560945" cy="68428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469999" y="739870"/>
            <a:ext cx="7560945" cy="4968240"/>
          </a:xfrm>
        </p:spPr>
        <p:txBody>
          <a:bodyPr/>
          <a:lstStyle>
            <a:lvl1pPr marL="0" indent="0">
              <a:buNone/>
              <a:defRPr sz="4300"/>
            </a:lvl1pPr>
            <a:lvl2pPr marL="617164" indent="0">
              <a:buNone/>
              <a:defRPr sz="3800"/>
            </a:lvl2pPr>
            <a:lvl3pPr marL="1234327" indent="0">
              <a:buNone/>
              <a:defRPr sz="3200"/>
            </a:lvl3pPr>
            <a:lvl4pPr marL="1851491" indent="0">
              <a:buNone/>
              <a:defRPr sz="2700"/>
            </a:lvl4pPr>
            <a:lvl5pPr marL="2468654" indent="0">
              <a:buNone/>
              <a:defRPr sz="2700"/>
            </a:lvl5pPr>
            <a:lvl6pPr marL="3085818" indent="0">
              <a:buNone/>
              <a:defRPr sz="2700"/>
            </a:lvl6pPr>
            <a:lvl7pPr marL="3702981" indent="0">
              <a:buNone/>
              <a:defRPr sz="2700"/>
            </a:lvl7pPr>
            <a:lvl8pPr marL="4320145" indent="0">
              <a:buNone/>
              <a:defRPr sz="2700"/>
            </a:lvl8pPr>
            <a:lvl9pPr marL="4937308" indent="0">
              <a:buNone/>
              <a:defRPr sz="27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469999" y="6480566"/>
            <a:ext cx="7560945" cy="971798"/>
          </a:xfrm>
        </p:spPr>
        <p:txBody>
          <a:bodyPr/>
          <a:lstStyle>
            <a:lvl1pPr marL="0" indent="0">
              <a:buNone/>
              <a:defRPr sz="1800"/>
            </a:lvl1pPr>
            <a:lvl2pPr marL="617164" indent="0">
              <a:buNone/>
              <a:defRPr sz="1600"/>
            </a:lvl2pPr>
            <a:lvl3pPr marL="1234327" indent="0">
              <a:buNone/>
              <a:defRPr sz="1300"/>
            </a:lvl3pPr>
            <a:lvl4pPr marL="1851491" indent="0">
              <a:buNone/>
              <a:defRPr sz="1200"/>
            </a:lvl4pPr>
            <a:lvl5pPr marL="2468654" indent="0">
              <a:buNone/>
              <a:defRPr sz="1200"/>
            </a:lvl5pPr>
            <a:lvl6pPr marL="3085818" indent="0">
              <a:buNone/>
              <a:defRPr sz="1200"/>
            </a:lvl6pPr>
            <a:lvl7pPr marL="3702981" indent="0">
              <a:buNone/>
              <a:defRPr sz="1200"/>
            </a:lvl7pPr>
            <a:lvl8pPr marL="4320145" indent="0">
              <a:buNone/>
              <a:defRPr sz="1200"/>
            </a:lvl8pPr>
            <a:lvl9pPr marL="4937308" indent="0">
              <a:buNone/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8976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544757" y="1705916"/>
            <a:ext cx="11341418" cy="138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3432" tIns="61716" rIns="123432" bIns="61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smtClean="0"/>
              <a:t>Klicka här för att ändra format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079" y="4314629"/>
            <a:ext cx="11341418" cy="199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3432" tIns="61716" rIns="123432" bIns="61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smtClean="0"/>
              <a:t>Klicka här för att ändra format på bakgrundstexten</a:t>
            </a:r>
          </a:p>
        </p:txBody>
      </p:sp>
      <p:pic>
        <p:nvPicPr>
          <p:cNvPr id="1055" name="Picture 31" descr="förslag sid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2" y="7444694"/>
            <a:ext cx="12601575" cy="6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förslag sid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7750" b="94260"/>
          <a:stretch>
            <a:fillRect/>
          </a:stretch>
        </p:blipFill>
        <p:spPr bwMode="auto">
          <a:xfrm>
            <a:off x="2" y="3793267"/>
            <a:ext cx="12601575" cy="26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4706356" y="7626996"/>
            <a:ext cx="4762783" cy="40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3432" tIns="61716" rIns="123432" bIns="61716"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800" i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På säker grund för hållbar utveckling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61716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23432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851491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46865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462873" indent="-462873" algn="l" rtl="0" eaLnBrk="1" fontAlgn="base" hangingPunct="1"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1002891" indent="-385727" algn="l" rtl="0" eaLnBrk="1" fontAlgn="base" hangingPunct="1"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 Narrow" pitchFamily="34" charset="0"/>
        </a:defRPr>
      </a:lvl2pPr>
      <a:lvl3pPr marL="1542909" indent="-308582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Arial Narrow" pitchFamily="34" charset="0"/>
        </a:defRPr>
      </a:lvl3pPr>
      <a:lvl4pPr marL="2160072" indent="-308582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4pPr>
      <a:lvl5pPr marL="2777236" indent="-308582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5pPr>
      <a:lvl6pPr marL="3394400" indent="-308582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6pPr>
      <a:lvl7pPr marL="4011563" indent="-308582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7pPr>
      <a:lvl8pPr marL="4628727" indent="-308582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8pPr>
      <a:lvl9pPr marL="5245890" indent="-308582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sv-SE"/>
      </a:defPPr>
      <a:lvl1pPr marL="0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164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327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491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654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5818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2981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145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308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30079" y="331601"/>
            <a:ext cx="11341418" cy="138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3432" tIns="61716" rIns="123432" bIns="61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079" y="1932096"/>
            <a:ext cx="11341418" cy="546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3432" tIns="61716" rIns="123432" bIns="61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 smtClean="0"/>
              <a:t>Klicka här för att ändra format på bakgrundstexten</a:t>
            </a:r>
          </a:p>
          <a:p>
            <a:pPr lvl="1"/>
            <a:r>
              <a:rPr lang="sv-SE" altLang="sv-SE" dirty="0" smtClean="0"/>
              <a:t>Nivå två</a:t>
            </a:r>
          </a:p>
          <a:p>
            <a:pPr lvl="2"/>
            <a:r>
              <a:rPr lang="sv-SE" altLang="sv-SE" dirty="0" smtClean="0"/>
              <a:t>Nivå tre</a:t>
            </a:r>
          </a:p>
          <a:p>
            <a:pPr lvl="3"/>
            <a:r>
              <a:rPr lang="sv-SE" altLang="sv-SE" dirty="0" smtClean="0"/>
              <a:t>Nivå fyra</a:t>
            </a:r>
          </a:p>
          <a:p>
            <a:pPr lvl="4"/>
            <a:r>
              <a:rPr lang="sv-SE" altLang="sv-SE" dirty="0" smtClean="0"/>
              <a:t>Nivå fem</a:t>
            </a:r>
          </a:p>
        </p:txBody>
      </p:sp>
      <p:pic>
        <p:nvPicPr>
          <p:cNvPr id="8214" name="Picture 22" descr="förslag sid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6" b="366"/>
          <a:stretch>
            <a:fillRect/>
          </a:stretch>
        </p:blipFill>
        <p:spPr bwMode="auto">
          <a:xfrm>
            <a:off x="2" y="7530948"/>
            <a:ext cx="12601575" cy="52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5135014" y="7647873"/>
            <a:ext cx="3686053" cy="34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3432" tIns="61716" rIns="123432" bIns="61716">
            <a:spAutoFit/>
          </a:bodyPr>
          <a:lstStyle/>
          <a:p>
            <a:pPr>
              <a:spcBef>
                <a:spcPct val="50000"/>
              </a:spcBef>
            </a:pPr>
            <a:r>
              <a:rPr lang="sv-SE" altLang="sv-SE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Official on call,</a:t>
            </a:r>
            <a:r>
              <a:rPr lang="sv-SE" altLang="sv-SE" sz="1400" baseline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SGI, 2016-01-11</a:t>
            </a:r>
            <a:endParaRPr lang="sv-SE" altLang="sv-SE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1461753" y="7659376"/>
            <a:ext cx="693523" cy="34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3432" tIns="61716" rIns="123432" bIns="61716">
            <a:spAutoFit/>
          </a:bodyPr>
          <a:lstStyle/>
          <a:p>
            <a:pPr>
              <a:spcBef>
                <a:spcPct val="50000"/>
              </a:spcBef>
            </a:pPr>
            <a:fld id="{607394EB-997C-47EC-B28A-2DA01A7DC17D}" type="slidenum">
              <a:rPr lang="sv-SE" altLang="sv-SE"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sv-SE" altLang="sv-SE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61716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23432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851491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46865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462873" indent="-46287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02891" indent="-385727" algn="l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542909" indent="-308582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2160072" indent="-308582" algn="l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77236" indent="-30858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94400" indent="-30858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4011563" indent="-30858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628727" indent="-30858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245890" indent="-30858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164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327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491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654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5818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2981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145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308" algn="l" defTabSz="12343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v-SE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Official on call at SGI</a:t>
            </a:r>
            <a:endParaRPr lang="sv-SE" altLang="sv-SE" sz="4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sv-SE" altLang="sv-SE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sv-SE" altLang="sv-S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HannaSofie </a:t>
            </a:r>
            <a:r>
              <a:rPr lang="sv-SE" altLang="sv-S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Pedersen</a:t>
            </a:r>
          </a:p>
          <a:p>
            <a:pPr algn="ctr">
              <a:spcBef>
                <a:spcPts val="0"/>
              </a:spcBef>
            </a:pPr>
            <a:r>
              <a:rPr lang="sv-SE" altLang="sv-S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Swedish Geotechnical Institute, </a:t>
            </a:r>
            <a:r>
              <a:rPr lang="sv-SE" altLang="sv-SE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SGI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7645"/>
          <a:stretch/>
        </p:blipFill>
        <p:spPr>
          <a:xfrm>
            <a:off x="2484363" y="444583"/>
            <a:ext cx="7525702" cy="31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000" dirty="0" err="1" smtClean="0"/>
              <a:t>Ongoing</a:t>
            </a:r>
            <a:r>
              <a:rPr lang="sv-SE" sz="4000" dirty="0" smtClean="0"/>
              <a:t> </a:t>
            </a:r>
            <a:r>
              <a:rPr lang="sv-SE" sz="4000" dirty="0" err="1" smtClean="0"/>
              <a:t>education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 err="1" smtClean="0"/>
              <a:t>Education</a:t>
            </a:r>
            <a:r>
              <a:rPr lang="sv-SE" dirty="0" smtClean="0"/>
              <a:t> for </a:t>
            </a:r>
            <a:r>
              <a:rPr lang="sv-SE" dirty="0" err="1" smtClean="0"/>
              <a:t>officials</a:t>
            </a:r>
            <a:r>
              <a:rPr lang="sv-SE" dirty="0" smtClean="0"/>
              <a:t> on call </a:t>
            </a:r>
            <a:r>
              <a:rPr lang="sv-SE" dirty="0" err="1" smtClean="0"/>
              <a:t>held</a:t>
            </a:r>
            <a:r>
              <a:rPr lang="sv-SE" dirty="0" smtClean="0"/>
              <a:t> by </a:t>
            </a:r>
            <a:r>
              <a:rPr lang="sv-SE" dirty="0"/>
              <a:t>MSB (the Swedish Civil </a:t>
            </a:r>
            <a:r>
              <a:rPr lang="sv-SE" dirty="0" err="1"/>
              <a:t>Contingencies</a:t>
            </a:r>
            <a:r>
              <a:rPr lang="sv-SE" dirty="0"/>
              <a:t> </a:t>
            </a:r>
            <a:r>
              <a:rPr lang="sv-SE" dirty="0" smtClean="0"/>
              <a:t>Agency)</a:t>
            </a:r>
            <a:endParaRPr lang="sv-S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dirty="0" err="1" smtClean="0"/>
              <a:t>Study</a:t>
            </a:r>
            <a:r>
              <a:rPr lang="sv-SE" dirty="0" smtClean="0"/>
              <a:t> </a:t>
            </a:r>
            <a:r>
              <a:rPr lang="sv-SE" dirty="0" err="1" smtClean="0"/>
              <a:t>visist</a:t>
            </a:r>
            <a:r>
              <a:rPr lang="sv-SE" dirty="0" smtClean="0"/>
              <a:t> at </a:t>
            </a:r>
            <a:r>
              <a:rPr lang="sv-SE" dirty="0" err="1" smtClean="0"/>
              <a:t>landslide</a:t>
            </a:r>
            <a:r>
              <a:rPr lang="sv-SE" dirty="0" smtClean="0"/>
              <a:t> sites, </a:t>
            </a:r>
            <a:r>
              <a:rPr lang="sv-SE" dirty="0" err="1" smtClean="0"/>
              <a:t>rescue</a:t>
            </a:r>
            <a:r>
              <a:rPr lang="sv-SE" dirty="0" smtClean="0"/>
              <a:t> services etc.</a:t>
            </a:r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dirty="0" err="1" smtClean="0"/>
              <a:t>Monthly</a:t>
            </a:r>
            <a:r>
              <a:rPr lang="sv-SE" dirty="0" smtClean="0"/>
              <a:t> meetings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group</a:t>
            </a:r>
            <a:r>
              <a:rPr lang="sv-SE" dirty="0" smtClean="0"/>
              <a:t> of </a:t>
            </a:r>
            <a:r>
              <a:rPr lang="sv-SE" dirty="0" err="1" smtClean="0"/>
              <a:t>officals</a:t>
            </a:r>
            <a:r>
              <a:rPr lang="sv-SE" dirty="0" smtClean="0"/>
              <a:t> on call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err="1" smtClean="0"/>
              <a:t>Used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strengthen</a:t>
            </a:r>
            <a:r>
              <a:rPr lang="sv-SE" dirty="0" smtClean="0"/>
              <a:t> the </a:t>
            </a:r>
            <a:r>
              <a:rPr lang="sv-SE" dirty="0" err="1" smtClean="0"/>
              <a:t>group</a:t>
            </a:r>
            <a:r>
              <a:rPr lang="sv-SE" dirty="0" smtClean="0"/>
              <a:t> of </a:t>
            </a:r>
            <a:r>
              <a:rPr lang="sv-SE" dirty="0" err="1" smtClean="0"/>
              <a:t>officals</a:t>
            </a:r>
            <a:r>
              <a:rPr lang="sv-SE" dirty="0" smtClean="0"/>
              <a:t> on call</a:t>
            </a:r>
          </a:p>
          <a:p>
            <a:pPr marL="1234327" lvl="2" indent="0">
              <a:buNone/>
            </a:pPr>
            <a:r>
              <a:rPr lang="sv-SE" dirty="0" smtClean="0"/>
              <a:t>- </a:t>
            </a:r>
            <a:r>
              <a:rPr lang="sv-SE" dirty="0" err="1"/>
              <a:t>g</a:t>
            </a:r>
            <a:r>
              <a:rPr lang="sv-SE" dirty="0" err="1" smtClean="0"/>
              <a:t>eotechnically</a:t>
            </a:r>
            <a:endParaRPr lang="sv-SE" dirty="0" smtClean="0"/>
          </a:p>
          <a:p>
            <a:pPr marL="1234327" lvl="2" indent="0">
              <a:buNone/>
            </a:pPr>
            <a:r>
              <a:rPr lang="sv-SE" dirty="0" smtClean="0"/>
              <a:t>- </a:t>
            </a:r>
            <a:r>
              <a:rPr lang="sv-SE" dirty="0" err="1"/>
              <a:t>w</a:t>
            </a:r>
            <a:r>
              <a:rPr lang="sv-SE" dirty="0" err="1" smtClean="0"/>
              <a:t>ithin</a:t>
            </a:r>
            <a:r>
              <a:rPr lang="sv-SE" dirty="0" smtClean="0"/>
              <a:t> </a:t>
            </a:r>
            <a:r>
              <a:rPr lang="sv-SE" dirty="0" smtClean="0"/>
              <a:t>the area of </a:t>
            </a:r>
            <a:r>
              <a:rPr lang="sv-SE" dirty="0" err="1" smtClean="0"/>
              <a:t>preparedness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98955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52316" y="971848"/>
            <a:ext cx="8352927" cy="6155141"/>
          </a:xfrm>
          <a:prstGeom prst="rect">
            <a:avLst/>
          </a:prstGeom>
        </p:spPr>
        <p:txBody>
          <a:bodyPr/>
          <a:lstStyle/>
          <a:p>
            <a:pPr lvl="0" defTabSz="914400">
              <a:defRPr/>
            </a:pPr>
            <a:endParaRPr lang="sv-SE" sz="3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914400">
              <a:defRPr/>
            </a:pPr>
            <a:endParaRPr lang="sv-SE" sz="3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914400">
              <a:defRPr/>
            </a:pPr>
            <a:endParaRPr lang="sv-SE" sz="3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914400">
              <a:defRPr/>
            </a:pPr>
            <a:endParaRPr lang="sv-SE" sz="3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defTabSz="914400">
              <a:defRPr/>
            </a:pPr>
            <a:endParaRPr lang="sv-SE" sz="3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 defTabSz="914400">
              <a:defRPr/>
            </a:pPr>
            <a:endParaRPr lang="sv-SE" sz="3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 defTabSz="914400">
              <a:defRPr/>
            </a:pPr>
            <a:endParaRPr lang="sv-SE" sz="3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 defTabSz="914400">
              <a:defRPr/>
            </a:pPr>
            <a:r>
              <a:rPr lang="sv-SE" sz="3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Thank</a:t>
            </a:r>
            <a:r>
              <a:rPr lang="sv-SE" sz="3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v-SE" sz="35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sv-SE" sz="3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sv-SE" sz="3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7645"/>
          <a:stretch/>
        </p:blipFill>
        <p:spPr>
          <a:xfrm>
            <a:off x="2546061" y="938244"/>
            <a:ext cx="7525702" cy="31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5869" y="395784"/>
            <a:ext cx="11341418" cy="1380067"/>
          </a:xfrm>
        </p:spPr>
        <p:txBody>
          <a:bodyPr/>
          <a:lstStyle/>
          <a:p>
            <a:pPr algn="l"/>
            <a:r>
              <a:rPr lang="sv-SE" sz="4000" smtClean="0"/>
              <a:t>Official on call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Mission assigned by the Swedish Government 2014</a:t>
            </a:r>
          </a:p>
          <a:p>
            <a:r>
              <a:rPr lang="sv-SE" smtClean="0"/>
              <a:t>”… to initiate and coordinate the initial work to discover, verify, alert and inform in case of serious disaster”</a:t>
            </a:r>
          </a:p>
          <a:p>
            <a:endParaRPr lang="sv-SE" smtClean="0"/>
          </a:p>
          <a:p>
            <a:r>
              <a:rPr lang="sv-SE" smtClean="0"/>
              <a:t>Important to be able ”awaken” the authorities</a:t>
            </a:r>
            <a:endParaRPr lang="sv-SE" dirty="0"/>
          </a:p>
        </p:txBody>
      </p:sp>
      <p:pic>
        <p:nvPicPr>
          <p:cNvPr id="4" name="Picture 6" descr="Vagnhärad-hus4-Lov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23" y="3708152"/>
            <a:ext cx="2632164" cy="373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000" dirty="0" err="1" smtClean="0"/>
              <a:t>Preparedness</a:t>
            </a:r>
            <a:r>
              <a:rPr lang="sv-SE" sz="4000" dirty="0" smtClean="0"/>
              <a:t> at SGI </a:t>
            </a:r>
            <a:r>
              <a:rPr lang="sv-SE" sz="4000" dirty="0" err="1" smtClean="0"/>
              <a:t>through</a:t>
            </a:r>
            <a:r>
              <a:rPr lang="sv-SE" sz="4000" dirty="0" smtClean="0"/>
              <a:t> the </a:t>
            </a:r>
            <a:r>
              <a:rPr lang="sv-SE" sz="4000" dirty="0" err="1" smtClean="0"/>
              <a:t>years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Small </a:t>
            </a:r>
            <a:r>
              <a:rPr lang="sv-SE" dirty="0" err="1" smtClean="0"/>
              <a:t>group</a:t>
            </a:r>
            <a:r>
              <a:rPr lang="sv-SE" dirty="0" smtClean="0"/>
              <a:t> of geotechnical </a:t>
            </a:r>
            <a:r>
              <a:rPr lang="sv-SE" dirty="0" err="1" smtClean="0"/>
              <a:t>engineers</a:t>
            </a:r>
            <a:endParaRPr lang="sv-SE" dirty="0" smtClean="0"/>
          </a:p>
          <a:p>
            <a:r>
              <a:rPr lang="sv-SE" dirty="0" err="1" smtClean="0"/>
              <a:t>Help</a:t>
            </a:r>
            <a:r>
              <a:rPr lang="sv-SE" dirty="0" smtClean="0"/>
              <a:t> </a:t>
            </a:r>
            <a:r>
              <a:rPr lang="sv-SE" dirty="0" smtClean="0"/>
              <a:t>provided </a:t>
            </a:r>
            <a:r>
              <a:rPr lang="sv-SE" dirty="0" err="1" smtClean="0"/>
              <a:t>if</a:t>
            </a:r>
            <a:r>
              <a:rPr lang="sv-SE" dirty="0" smtClean="0"/>
              <a:t> </a:t>
            </a:r>
            <a:r>
              <a:rPr lang="sv-SE" dirty="0" err="1" smtClean="0"/>
              <a:t>possible</a:t>
            </a:r>
            <a:r>
              <a:rPr lang="sv-SE" dirty="0" smtClean="0"/>
              <a:t>, as </a:t>
            </a:r>
            <a:r>
              <a:rPr lang="sv-SE" dirty="0" err="1" smtClean="0"/>
              <a:t>soon</a:t>
            </a:r>
            <a:r>
              <a:rPr lang="sv-SE" dirty="0" smtClean="0"/>
              <a:t> as </a:t>
            </a:r>
            <a:r>
              <a:rPr lang="sv-SE" dirty="0" err="1" smtClean="0"/>
              <a:t>possible</a:t>
            </a:r>
            <a:endParaRPr lang="sv-SE" dirty="0" smtClean="0"/>
          </a:p>
          <a:p>
            <a:r>
              <a:rPr lang="sv-SE" dirty="0" err="1" smtClean="0"/>
              <a:t>But</a:t>
            </a:r>
            <a:r>
              <a:rPr lang="sv-SE" dirty="0" smtClean="0"/>
              <a:t>: no </a:t>
            </a:r>
            <a:r>
              <a:rPr lang="sv-SE" dirty="0" err="1" smtClean="0"/>
              <a:t>regulations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7"/>
          <a:stretch/>
        </p:blipFill>
        <p:spPr>
          <a:xfrm>
            <a:off x="5853940" y="3276104"/>
            <a:ext cx="5894978" cy="390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000" dirty="0" err="1" smtClean="0"/>
              <a:t>Preparedness</a:t>
            </a:r>
            <a:r>
              <a:rPr lang="sv-SE" sz="4000" dirty="0" smtClean="0"/>
              <a:t> at SGI </a:t>
            </a:r>
            <a:r>
              <a:rPr lang="sv-SE" sz="4000" dirty="0" err="1" smtClean="0"/>
              <a:t>today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Since</a:t>
            </a:r>
            <a:r>
              <a:rPr lang="sv-SE" dirty="0" smtClean="0"/>
              <a:t> Dec 1</a:t>
            </a:r>
            <a:r>
              <a:rPr lang="sv-SE" baseline="30000" dirty="0" smtClean="0"/>
              <a:t>st</a:t>
            </a:r>
            <a:r>
              <a:rPr lang="sv-SE" dirty="0" smtClean="0"/>
              <a:t> 2015: </a:t>
            </a:r>
            <a:r>
              <a:rPr lang="sv-SE" dirty="0" err="1" smtClean="0"/>
              <a:t>official</a:t>
            </a:r>
            <a:r>
              <a:rPr lang="sv-SE" dirty="0" smtClean="0"/>
              <a:t> on call</a:t>
            </a:r>
          </a:p>
          <a:p>
            <a:r>
              <a:rPr lang="sv-SE" dirty="0" smtClean="0"/>
              <a:t>On </a:t>
            </a:r>
            <a:r>
              <a:rPr lang="sv-SE" dirty="0" smtClean="0"/>
              <a:t>call </a:t>
            </a:r>
            <a:r>
              <a:rPr lang="sv-SE" dirty="0" err="1" smtClean="0"/>
              <a:t>every</a:t>
            </a:r>
            <a:r>
              <a:rPr lang="sv-SE" dirty="0" smtClean="0"/>
              <a:t> </a:t>
            </a:r>
            <a:r>
              <a:rPr lang="sv-SE" dirty="0" err="1" smtClean="0"/>
              <a:t>hour</a:t>
            </a:r>
            <a:r>
              <a:rPr lang="sv-SE" dirty="0" smtClean="0"/>
              <a:t>, </a:t>
            </a:r>
            <a:r>
              <a:rPr lang="sv-SE" dirty="0" err="1" smtClean="0"/>
              <a:t>every</a:t>
            </a:r>
            <a:r>
              <a:rPr lang="sv-SE" dirty="0" smtClean="0"/>
              <a:t> </a:t>
            </a:r>
            <a:r>
              <a:rPr lang="sv-SE" dirty="0" err="1" smtClean="0"/>
              <a:t>day</a:t>
            </a:r>
            <a:endParaRPr lang="sv-SE" dirty="0" smtClean="0"/>
          </a:p>
          <a:p>
            <a:r>
              <a:rPr lang="sv-SE" dirty="0" smtClean="0"/>
              <a:t>10-15 </a:t>
            </a:r>
            <a:r>
              <a:rPr lang="sv-SE" dirty="0" smtClean="0"/>
              <a:t>geotechnical </a:t>
            </a:r>
            <a:r>
              <a:rPr lang="sv-SE" dirty="0" err="1" smtClean="0"/>
              <a:t>engineers</a:t>
            </a:r>
            <a:r>
              <a:rPr lang="sv-SE" dirty="0" smtClean="0"/>
              <a:t> on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     </a:t>
            </a:r>
            <a:r>
              <a:rPr lang="sv-SE" dirty="0" err="1" smtClean="0"/>
              <a:t>rotational</a:t>
            </a:r>
            <a:r>
              <a:rPr lang="sv-SE" dirty="0" smtClean="0"/>
              <a:t> </a:t>
            </a:r>
            <a:r>
              <a:rPr lang="sv-SE" dirty="0" smtClean="0"/>
              <a:t>basis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7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99" y="2227866"/>
            <a:ext cx="4526634" cy="47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7308899" y="6943944"/>
            <a:ext cx="3370189" cy="401636"/>
          </a:xfrm>
          <a:prstGeom prst="rect">
            <a:avLst/>
          </a:prstGeom>
          <a:noFill/>
        </p:spPr>
        <p:txBody>
          <a:bodyPr wrap="square" lIns="123432" tIns="61716" rIns="123432" bIns="61716" rtlCol="0">
            <a:spAutoFit/>
          </a:bodyPr>
          <a:lstStyle/>
          <a:p>
            <a:r>
              <a:rPr lang="sv-SE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Småröd 2006</a:t>
            </a:r>
          </a:p>
        </p:txBody>
      </p:sp>
    </p:spTree>
    <p:extLst>
      <p:ext uri="{BB962C8B-B14F-4D97-AF65-F5344CB8AC3E}">
        <p14:creationId xmlns:p14="http://schemas.microsoft.com/office/powerpoint/2010/main" val="404046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000" dirty="0" smtClean="0"/>
              <a:t>Responsibilities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Reachable</a:t>
            </a:r>
            <a:r>
              <a:rPr lang="sv-SE" dirty="0" smtClean="0"/>
              <a:t> on </a:t>
            </a:r>
            <a:r>
              <a:rPr lang="sv-SE" dirty="0" err="1" smtClean="0"/>
              <a:t>phone</a:t>
            </a:r>
            <a:r>
              <a:rPr lang="sv-SE" dirty="0" smtClean="0"/>
              <a:t> at all </a:t>
            </a:r>
            <a:r>
              <a:rPr lang="sv-SE" dirty="0" err="1" smtClean="0"/>
              <a:t>times</a:t>
            </a:r>
            <a:r>
              <a:rPr lang="sv-SE" dirty="0" smtClean="0"/>
              <a:t> – </a:t>
            </a:r>
            <a:r>
              <a:rPr lang="sv-SE" dirty="0" err="1" smtClean="0"/>
              <a:t>every</a:t>
            </a:r>
            <a:r>
              <a:rPr lang="sv-SE" dirty="0" smtClean="0"/>
              <a:t> </a:t>
            </a:r>
            <a:r>
              <a:rPr lang="sv-SE" dirty="0" err="1" smtClean="0"/>
              <a:t>hour</a:t>
            </a:r>
            <a:r>
              <a:rPr lang="sv-SE" dirty="0" smtClean="0"/>
              <a:t>, </a:t>
            </a:r>
            <a:r>
              <a:rPr lang="sv-SE" dirty="0" err="1" smtClean="0"/>
              <a:t>every</a:t>
            </a:r>
            <a:r>
              <a:rPr lang="sv-SE" dirty="0" smtClean="0"/>
              <a:t> </a:t>
            </a:r>
            <a:r>
              <a:rPr lang="sv-SE" dirty="0" err="1" smtClean="0"/>
              <a:t>day</a:t>
            </a:r>
            <a:r>
              <a:rPr lang="sv-SE" dirty="0" smtClean="0"/>
              <a:t> of the </a:t>
            </a:r>
            <a:r>
              <a:rPr lang="sv-SE" dirty="0" err="1" smtClean="0"/>
              <a:t>week</a:t>
            </a:r>
            <a:endParaRPr lang="sv-SE" dirty="0" smtClean="0"/>
          </a:p>
          <a:p>
            <a:r>
              <a:rPr lang="sv-SE" dirty="0" err="1" smtClean="0"/>
              <a:t>Able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reconnect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rescue</a:t>
            </a:r>
            <a:r>
              <a:rPr lang="sv-SE" dirty="0" smtClean="0"/>
              <a:t> services </a:t>
            </a:r>
            <a:r>
              <a:rPr lang="sv-SE" dirty="0" err="1" smtClean="0"/>
              <a:t>within</a:t>
            </a:r>
            <a:r>
              <a:rPr lang="sv-SE" dirty="0" smtClean="0"/>
              <a:t> 15 min</a:t>
            </a:r>
          </a:p>
          <a:p>
            <a:r>
              <a:rPr lang="sv-SE" dirty="0" smtClean="0"/>
              <a:t>Ready for </a:t>
            </a:r>
            <a:r>
              <a:rPr lang="sv-SE" dirty="0" err="1" smtClean="0"/>
              <a:t>Skype</a:t>
            </a:r>
            <a:r>
              <a:rPr lang="sv-SE" dirty="0" smtClean="0"/>
              <a:t>-/</a:t>
            </a:r>
            <a:r>
              <a:rPr lang="sv-SE" dirty="0" err="1" smtClean="0"/>
              <a:t>telephone</a:t>
            </a:r>
            <a:r>
              <a:rPr lang="sv-SE" dirty="0" smtClean="0"/>
              <a:t> meeting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organizations</a:t>
            </a:r>
            <a:r>
              <a:rPr lang="sv-SE" dirty="0" smtClean="0"/>
              <a:t> </a:t>
            </a:r>
            <a:r>
              <a:rPr lang="sv-SE" dirty="0" err="1" smtClean="0"/>
              <a:t>within</a:t>
            </a:r>
            <a:r>
              <a:rPr lang="sv-SE" dirty="0" smtClean="0"/>
              <a:t> 1 </a:t>
            </a:r>
            <a:r>
              <a:rPr lang="sv-SE" dirty="0" err="1" smtClean="0"/>
              <a:t>hour</a:t>
            </a:r>
            <a:endParaRPr lang="sv-SE" dirty="0" smtClean="0"/>
          </a:p>
          <a:p>
            <a:r>
              <a:rPr lang="sv-SE" dirty="0" smtClean="0"/>
              <a:t>If </a:t>
            </a:r>
            <a:r>
              <a:rPr lang="sv-SE" dirty="0" err="1" smtClean="0"/>
              <a:t>needed</a:t>
            </a:r>
            <a:r>
              <a:rPr lang="sv-SE" dirty="0" smtClean="0"/>
              <a:t>, </a:t>
            </a:r>
            <a:r>
              <a:rPr lang="sv-SE" dirty="0" err="1" smtClean="0"/>
              <a:t>provide</a:t>
            </a:r>
            <a:r>
              <a:rPr lang="sv-SE" dirty="0" smtClean="0"/>
              <a:t> geotechnical </a:t>
            </a:r>
            <a:r>
              <a:rPr lang="sv-SE" dirty="0" err="1" smtClean="0"/>
              <a:t>assistance</a:t>
            </a:r>
            <a:r>
              <a:rPr lang="sv-SE" dirty="0" smtClean="0"/>
              <a:t>* in the </a:t>
            </a:r>
            <a:r>
              <a:rPr lang="sv-SE" dirty="0" err="1" smtClean="0"/>
              <a:t>field</a:t>
            </a:r>
            <a:r>
              <a:rPr lang="sv-SE" dirty="0" smtClean="0"/>
              <a:t> (SGI and </a:t>
            </a:r>
            <a:r>
              <a:rPr lang="sv-SE" dirty="0" err="1" smtClean="0"/>
              <a:t>rescue</a:t>
            </a:r>
            <a:r>
              <a:rPr lang="sv-SE" dirty="0" smtClean="0"/>
              <a:t> services </a:t>
            </a:r>
            <a:r>
              <a:rPr lang="sv-SE" dirty="0" err="1" smtClean="0"/>
              <a:t>decides</a:t>
            </a:r>
            <a:r>
              <a:rPr lang="sv-SE" dirty="0" smtClean="0"/>
              <a:t> the </a:t>
            </a:r>
            <a:r>
              <a:rPr lang="sv-SE" dirty="0" err="1" smtClean="0"/>
              <a:t>need</a:t>
            </a:r>
            <a:r>
              <a:rPr lang="sv-SE" dirty="0" smtClean="0"/>
              <a:t>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*geotechnical </a:t>
            </a:r>
            <a:r>
              <a:rPr lang="sv-SE" dirty="0" err="1" smtClean="0"/>
              <a:t>assistance</a:t>
            </a:r>
            <a:r>
              <a:rPr lang="sv-SE" dirty="0" smtClean="0"/>
              <a:t> </a:t>
            </a:r>
            <a:r>
              <a:rPr lang="sv-SE" dirty="0" err="1" smtClean="0"/>
              <a:t>regarding</a:t>
            </a:r>
            <a:r>
              <a:rPr lang="sv-SE" dirty="0" smtClean="0"/>
              <a:t> </a:t>
            </a:r>
            <a:r>
              <a:rPr lang="sv-SE" dirty="0" err="1" smtClean="0"/>
              <a:t>landslide</a:t>
            </a:r>
            <a:r>
              <a:rPr lang="sv-SE" dirty="0" smtClean="0"/>
              <a:t> incidents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52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000" dirty="0" err="1" smtClean="0"/>
              <a:t>Every</a:t>
            </a:r>
            <a:r>
              <a:rPr lang="sv-SE" sz="4000" dirty="0" smtClean="0"/>
              <a:t> </a:t>
            </a:r>
            <a:r>
              <a:rPr lang="sv-SE" sz="4000" dirty="0" err="1" smtClean="0"/>
              <a:t>day</a:t>
            </a:r>
            <a:r>
              <a:rPr lang="sv-SE" sz="4000" dirty="0" smtClean="0"/>
              <a:t> </a:t>
            </a:r>
            <a:r>
              <a:rPr lang="sv-SE" sz="4000" dirty="0" err="1" smtClean="0"/>
              <a:t>work</a:t>
            </a:r>
            <a:r>
              <a:rPr lang="sv-SE" sz="4000" dirty="0" smtClean="0"/>
              <a:t> for an </a:t>
            </a:r>
            <a:r>
              <a:rPr lang="sv-SE" sz="4000" dirty="0" err="1" smtClean="0"/>
              <a:t>offical</a:t>
            </a:r>
            <a:r>
              <a:rPr lang="sv-SE" sz="4000" dirty="0" smtClean="0"/>
              <a:t> on call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 the contact of SGI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err="1" smtClean="0"/>
              <a:t>rescue</a:t>
            </a:r>
            <a:r>
              <a:rPr lang="sv-SE" dirty="0" smtClean="0"/>
              <a:t> services and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authorities</a:t>
            </a:r>
            <a:endParaRPr lang="sv-SE" dirty="0" smtClean="0"/>
          </a:p>
          <a:p>
            <a:r>
              <a:rPr lang="sv-SE" dirty="0" err="1" smtClean="0"/>
              <a:t>Keep</a:t>
            </a:r>
            <a:r>
              <a:rPr lang="sv-SE" dirty="0" smtClean="0"/>
              <a:t> a </a:t>
            </a:r>
            <a:r>
              <a:rPr lang="sv-SE" dirty="0" err="1" smtClean="0"/>
              <a:t>logbook</a:t>
            </a:r>
            <a:r>
              <a:rPr lang="sv-SE" dirty="0" smtClean="0"/>
              <a:t> of actions taken</a:t>
            </a:r>
          </a:p>
          <a:p>
            <a:r>
              <a:rPr lang="sv-SE" dirty="0" err="1" smtClean="0"/>
              <a:t>Participate</a:t>
            </a:r>
            <a:r>
              <a:rPr lang="sv-SE" dirty="0" smtClean="0"/>
              <a:t> in </a:t>
            </a:r>
            <a:r>
              <a:rPr lang="sv-SE" dirty="0" err="1" smtClean="0"/>
              <a:t>weekly</a:t>
            </a:r>
            <a:r>
              <a:rPr lang="sv-SE" dirty="0" smtClean="0"/>
              <a:t> </a:t>
            </a:r>
            <a:r>
              <a:rPr lang="sv-SE" dirty="0" err="1" smtClean="0"/>
              <a:t>telephone</a:t>
            </a:r>
            <a:r>
              <a:rPr lang="sv-SE" dirty="0" smtClean="0"/>
              <a:t> </a:t>
            </a:r>
            <a:r>
              <a:rPr lang="sv-SE" dirty="0" err="1" smtClean="0"/>
              <a:t>conferences</a:t>
            </a:r>
            <a:r>
              <a:rPr lang="sv-SE" dirty="0" smtClean="0"/>
              <a:t> </a:t>
            </a:r>
            <a:r>
              <a:rPr lang="sv-SE" dirty="0" err="1" smtClean="0"/>
              <a:t>held</a:t>
            </a:r>
            <a:r>
              <a:rPr lang="sv-SE" dirty="0" smtClean="0"/>
              <a:t> by MSB (the Swedish Civil </a:t>
            </a:r>
            <a:r>
              <a:rPr lang="sv-SE" dirty="0" err="1" smtClean="0"/>
              <a:t>Contingencies</a:t>
            </a:r>
            <a:r>
              <a:rPr lang="sv-SE" dirty="0" smtClean="0"/>
              <a:t> Agency)</a:t>
            </a:r>
            <a:endParaRPr lang="sv-SE" dirty="0"/>
          </a:p>
        </p:txBody>
      </p:sp>
      <p:pic>
        <p:nvPicPr>
          <p:cNvPr id="4" name="Picture 4" descr="MCj023755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245" y="4627599"/>
            <a:ext cx="18319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8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000" dirty="0" smtClean="0"/>
              <a:t>In </a:t>
            </a:r>
            <a:r>
              <a:rPr lang="sv-SE" sz="4000" dirty="0" err="1" smtClean="0"/>
              <a:t>case</a:t>
            </a:r>
            <a:r>
              <a:rPr lang="sv-SE" sz="4000" dirty="0" smtClean="0"/>
              <a:t> of </a:t>
            </a:r>
            <a:r>
              <a:rPr lang="sv-SE" sz="4000" dirty="0" err="1" smtClean="0"/>
              <a:t>emergency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u="sng" dirty="0" smtClean="0"/>
              <a:t>At </a:t>
            </a:r>
            <a:r>
              <a:rPr lang="sv-SE" u="sng" dirty="0" err="1" smtClean="0"/>
              <a:t>home</a:t>
            </a:r>
            <a:r>
              <a:rPr lang="sv-SE" u="sng" dirty="0" smtClean="0"/>
              <a:t>/at the office:</a:t>
            </a:r>
          </a:p>
          <a:p>
            <a:r>
              <a:rPr lang="sv-SE" dirty="0" smtClean="0"/>
              <a:t>Is </a:t>
            </a:r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presence</a:t>
            </a:r>
            <a:r>
              <a:rPr lang="sv-SE" dirty="0" smtClean="0"/>
              <a:t> </a:t>
            </a:r>
            <a:r>
              <a:rPr lang="sv-SE" dirty="0" err="1" smtClean="0"/>
              <a:t>needed</a:t>
            </a:r>
            <a:r>
              <a:rPr lang="sv-SE" dirty="0" smtClean="0"/>
              <a:t>?</a:t>
            </a:r>
          </a:p>
          <a:p>
            <a:r>
              <a:rPr lang="sv-SE" dirty="0" err="1" smtClean="0"/>
              <a:t>Find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geological</a:t>
            </a:r>
            <a:r>
              <a:rPr lang="sv-SE" dirty="0" smtClean="0"/>
              <a:t> </a:t>
            </a:r>
            <a:r>
              <a:rPr lang="sv-SE" dirty="0" smtClean="0"/>
              <a:t>and </a:t>
            </a:r>
            <a:br>
              <a:rPr lang="sv-SE" dirty="0" smtClean="0"/>
            </a:br>
            <a:r>
              <a:rPr lang="sv-SE" dirty="0" smtClean="0"/>
              <a:t>geotechnical </a:t>
            </a:r>
            <a:r>
              <a:rPr lang="sv-SE" dirty="0" err="1" smtClean="0"/>
              <a:t>conditions</a:t>
            </a:r>
            <a:endParaRPr lang="sv-SE" dirty="0" smtClean="0"/>
          </a:p>
          <a:p>
            <a:r>
              <a:rPr lang="sv-SE" dirty="0" err="1" smtClean="0"/>
              <a:t>Find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information </a:t>
            </a:r>
            <a:r>
              <a:rPr lang="sv-SE" dirty="0" err="1" smtClean="0"/>
              <a:t>about</a:t>
            </a:r>
            <a:r>
              <a:rPr lang="sv-SE" dirty="0" smtClean="0"/>
              <a:t>: </a:t>
            </a:r>
          </a:p>
          <a:p>
            <a:pPr lvl="1"/>
            <a:r>
              <a:rPr lang="sv-SE" dirty="0"/>
              <a:t>p</a:t>
            </a:r>
            <a:r>
              <a:rPr lang="sv-SE" dirty="0" smtClean="0"/>
              <a:t>osition</a:t>
            </a:r>
          </a:p>
          <a:p>
            <a:pPr lvl="1"/>
            <a:r>
              <a:rPr lang="sv-SE" dirty="0" err="1" smtClean="0"/>
              <a:t>surrounding</a:t>
            </a:r>
            <a:r>
              <a:rPr lang="sv-SE" dirty="0" smtClean="0"/>
              <a:t> areas</a:t>
            </a:r>
          </a:p>
          <a:p>
            <a:pPr lvl="1"/>
            <a:r>
              <a:rPr lang="sv-SE" dirty="0" err="1" smtClean="0"/>
              <a:t>damages</a:t>
            </a:r>
            <a:endParaRPr lang="sv-SE" dirty="0" smtClean="0"/>
          </a:p>
          <a:p>
            <a:pPr lvl="1"/>
            <a:r>
              <a:rPr lang="sv-SE" dirty="0" smtClean="0"/>
              <a:t>actions taken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7020867" y="63817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kern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Sysslebäck, Torsby</a:t>
            </a:r>
            <a:endParaRPr lang="sv-SE" sz="1800" kern="0" dirty="0">
              <a:solidFill>
                <a:schemeClr val="accent4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80" y="2835209"/>
            <a:ext cx="4809218" cy="35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2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000" dirty="0"/>
              <a:t>In </a:t>
            </a:r>
            <a:r>
              <a:rPr lang="sv-SE" sz="4000" dirty="0" err="1"/>
              <a:t>case</a:t>
            </a:r>
            <a:r>
              <a:rPr lang="sv-SE" sz="4000" dirty="0"/>
              <a:t> of </a:t>
            </a:r>
            <a:r>
              <a:rPr lang="sv-SE" sz="4000" dirty="0" err="1"/>
              <a:t>emergency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u="sng" dirty="0"/>
              <a:t>At </a:t>
            </a:r>
            <a:r>
              <a:rPr lang="sv-SE" u="sng" dirty="0" smtClean="0"/>
              <a:t>site:</a:t>
            </a:r>
            <a:endParaRPr lang="sv-SE" u="sng" dirty="0"/>
          </a:p>
          <a:p>
            <a:r>
              <a:rPr lang="sv-SE" dirty="0" err="1" smtClean="0"/>
              <a:t>Provide</a:t>
            </a:r>
            <a:r>
              <a:rPr lang="sv-SE" dirty="0" smtClean="0"/>
              <a:t> geotechnical </a:t>
            </a:r>
            <a:r>
              <a:rPr lang="sv-SE" dirty="0" err="1" smtClean="0"/>
              <a:t>assistance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rescue</a:t>
            </a:r>
            <a:r>
              <a:rPr lang="sv-SE" dirty="0" smtClean="0"/>
              <a:t> </a:t>
            </a:r>
            <a:r>
              <a:rPr lang="sv-SE" dirty="0" smtClean="0"/>
              <a:t>services:</a:t>
            </a:r>
          </a:p>
          <a:p>
            <a:pPr lvl="1"/>
            <a:r>
              <a:rPr lang="sv-SE" dirty="0" smtClean="0"/>
              <a:t>Situation </a:t>
            </a:r>
            <a:r>
              <a:rPr lang="sv-SE" dirty="0" err="1" smtClean="0"/>
              <a:t>assessment</a:t>
            </a:r>
            <a:r>
              <a:rPr lang="sv-SE" dirty="0" smtClean="0"/>
              <a:t> from a geotechnical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view</a:t>
            </a:r>
            <a:endParaRPr lang="sv-SE" dirty="0" smtClean="0"/>
          </a:p>
          <a:p>
            <a:pPr lvl="1"/>
            <a:r>
              <a:rPr lang="sv-SE" dirty="0" err="1" smtClean="0"/>
              <a:t>Threat</a:t>
            </a:r>
            <a:r>
              <a:rPr lang="sv-SE" dirty="0" smtClean="0"/>
              <a:t> </a:t>
            </a:r>
            <a:r>
              <a:rPr lang="sv-SE" dirty="0" err="1" smtClean="0"/>
              <a:t>assessment</a:t>
            </a:r>
            <a:endParaRPr lang="sv-SE" dirty="0" smtClean="0"/>
          </a:p>
          <a:p>
            <a:pPr lvl="1"/>
            <a:r>
              <a:rPr lang="sv-SE" dirty="0" err="1" smtClean="0"/>
              <a:t>Inspect</a:t>
            </a:r>
            <a:r>
              <a:rPr lang="sv-SE" dirty="0" smtClean="0"/>
              <a:t> the area</a:t>
            </a:r>
          </a:p>
          <a:p>
            <a:pPr lvl="1"/>
            <a:r>
              <a:rPr lang="sv-SE" dirty="0" smtClean="0"/>
              <a:t>Look for </a:t>
            </a:r>
            <a:r>
              <a:rPr lang="sv-SE" dirty="0" err="1" smtClean="0"/>
              <a:t>signs</a:t>
            </a:r>
            <a:r>
              <a:rPr lang="sv-SE" dirty="0" smtClean="0"/>
              <a:t> of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landslides</a:t>
            </a:r>
            <a:endParaRPr lang="sv-SE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11" y="1259880"/>
            <a:ext cx="3925640" cy="511256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8308129" y="6588472"/>
            <a:ext cx="129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kern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Tuve 1977</a:t>
            </a:r>
            <a:endParaRPr lang="sv-SE" sz="1800" kern="0" dirty="0">
              <a:solidFill>
                <a:schemeClr val="accent4">
                  <a:lumMod val="90000"/>
                  <a:lumOff val="1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8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000" dirty="0"/>
              <a:t>In </a:t>
            </a:r>
            <a:r>
              <a:rPr lang="sv-SE" sz="4000" dirty="0" err="1"/>
              <a:t>case</a:t>
            </a:r>
            <a:r>
              <a:rPr lang="sv-SE" sz="4000" dirty="0"/>
              <a:t> of </a:t>
            </a:r>
            <a:r>
              <a:rPr lang="sv-SE" sz="4000" dirty="0" err="1"/>
              <a:t>emergency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v-SE" dirty="0"/>
          </a:p>
          <a:p>
            <a:pPr lvl="1"/>
            <a:r>
              <a:rPr lang="sv-SE" dirty="0" err="1"/>
              <a:t>Decide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it is </a:t>
            </a:r>
            <a:r>
              <a:rPr lang="sv-SE" dirty="0" err="1"/>
              <a:t>needed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enclose</a:t>
            </a:r>
            <a:r>
              <a:rPr lang="sv-SE" dirty="0"/>
              <a:t> the area</a:t>
            </a:r>
          </a:p>
          <a:p>
            <a:pPr lvl="1"/>
            <a:r>
              <a:rPr lang="sv-SE" dirty="0" err="1"/>
              <a:t>Recommend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emergency</a:t>
            </a:r>
            <a:r>
              <a:rPr lang="sv-SE" dirty="0"/>
              <a:t> actions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take</a:t>
            </a:r>
            <a:endParaRPr lang="sv-SE" dirty="0"/>
          </a:p>
          <a:p>
            <a:pPr lvl="1"/>
            <a:r>
              <a:rPr lang="sv-SE" dirty="0" err="1"/>
              <a:t>Recommend</a:t>
            </a:r>
            <a:r>
              <a:rPr lang="sv-SE" dirty="0"/>
              <a:t> geotechnical </a:t>
            </a:r>
            <a:r>
              <a:rPr lang="sv-SE" dirty="0" err="1"/>
              <a:t>surveys</a:t>
            </a:r>
            <a:r>
              <a:rPr lang="sv-SE" dirty="0"/>
              <a:t> and </a:t>
            </a:r>
            <a:r>
              <a:rPr lang="sv-SE" dirty="0" err="1"/>
              <a:t>investigations</a:t>
            </a:r>
            <a:endParaRPr lang="sv-SE" dirty="0"/>
          </a:p>
          <a:p>
            <a:pPr lvl="1"/>
            <a:r>
              <a:rPr lang="sv-SE" dirty="0" err="1"/>
              <a:t>Inform</a:t>
            </a:r>
            <a:r>
              <a:rPr lang="sv-SE" dirty="0"/>
              <a:t> persons in </a:t>
            </a:r>
            <a:r>
              <a:rPr lang="sv-SE" dirty="0" err="1"/>
              <a:t>question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the situation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9819184"/>
      </p:ext>
    </p:extLst>
  </p:cSld>
  <p:clrMapOvr>
    <a:masterClrMapping/>
  </p:clrMapOvr>
</p:sld>
</file>

<file path=ppt/theme/theme1.xml><?xml version="1.0" encoding="utf-8"?>
<a:theme xmlns:a="http://schemas.openxmlformats.org/drawingml/2006/main" name="Mall sv">
  <a:themeElements>
    <a:clrScheme name="SGI-OH 15">
      <a:dk1>
        <a:srgbClr val="333333"/>
      </a:dk1>
      <a:lt1>
        <a:srgbClr val="FFFFFF"/>
      </a:lt1>
      <a:dk2>
        <a:srgbClr val="0066CC"/>
      </a:dk2>
      <a:lt2>
        <a:srgbClr val="DDDDDD"/>
      </a:lt2>
      <a:accent1>
        <a:srgbClr val="85DA46"/>
      </a:accent1>
      <a:accent2>
        <a:srgbClr val="0066CC"/>
      </a:accent2>
      <a:accent3>
        <a:srgbClr val="FFFFFF"/>
      </a:accent3>
      <a:accent4>
        <a:srgbClr val="2A2A2A"/>
      </a:accent4>
      <a:accent5>
        <a:srgbClr val="C2EAB0"/>
      </a:accent5>
      <a:accent6>
        <a:srgbClr val="005CB9"/>
      </a:accent6>
      <a:hlink>
        <a:srgbClr val="336699"/>
      </a:hlink>
      <a:folHlink>
        <a:srgbClr val="FF9900"/>
      </a:folHlink>
    </a:clrScheme>
    <a:fontScheme name="SGI-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GI-O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3">
        <a:dk1>
          <a:srgbClr val="808080"/>
        </a:dk1>
        <a:lt1>
          <a:srgbClr val="FFFFFF"/>
        </a:lt1>
        <a:dk2>
          <a:srgbClr val="000000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14">
        <a:dk1>
          <a:srgbClr val="808080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15">
        <a:dk1>
          <a:srgbClr val="333333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2A2A2A"/>
        </a:accent4>
        <a:accent5>
          <a:srgbClr val="C2EAB0"/>
        </a:accent5>
        <a:accent6>
          <a:srgbClr val="005CB9"/>
        </a:accent6>
        <a:hlink>
          <a:srgbClr val="33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1_default 15">
      <a:dk1>
        <a:srgbClr val="333333"/>
      </a:dk1>
      <a:lt1>
        <a:srgbClr val="FFFFFF"/>
      </a:lt1>
      <a:dk2>
        <a:srgbClr val="0066CC"/>
      </a:dk2>
      <a:lt2>
        <a:srgbClr val="DDDDDD"/>
      </a:lt2>
      <a:accent1>
        <a:srgbClr val="85DA46"/>
      </a:accent1>
      <a:accent2>
        <a:srgbClr val="0066CC"/>
      </a:accent2>
      <a:accent3>
        <a:srgbClr val="FFFFFF"/>
      </a:accent3>
      <a:accent4>
        <a:srgbClr val="2A2A2A"/>
      </a:accent4>
      <a:accent5>
        <a:srgbClr val="C2EAB0"/>
      </a:accent5>
      <a:accent6>
        <a:srgbClr val="005CB9"/>
      </a:accent6>
      <a:hlink>
        <a:srgbClr val="336699"/>
      </a:hlink>
      <a:folHlink>
        <a:srgbClr val="FF9900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808080"/>
        </a:dk1>
        <a:lt1>
          <a:srgbClr val="FFFFFF"/>
        </a:lt1>
        <a:dk2>
          <a:srgbClr val="000000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808080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333333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2A2A2A"/>
        </a:accent4>
        <a:accent5>
          <a:srgbClr val="C2EAB0"/>
        </a:accent5>
        <a:accent6>
          <a:srgbClr val="005CB9"/>
        </a:accent6>
        <a:hlink>
          <a:srgbClr val="33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sv</Template>
  <TotalTime>5283</TotalTime>
  <Words>331</Words>
  <Application>Microsoft Office PowerPoint</Application>
  <PresentationFormat>Anpassad</PresentationFormat>
  <Paragraphs>72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3" baseType="lpstr">
      <vt:lpstr>Mall sv</vt:lpstr>
      <vt:lpstr>1_default</vt:lpstr>
      <vt:lpstr>PowerPoint-presentation</vt:lpstr>
      <vt:lpstr>Official on call</vt:lpstr>
      <vt:lpstr>Preparedness at SGI through the years</vt:lpstr>
      <vt:lpstr>Preparedness at SGI today</vt:lpstr>
      <vt:lpstr>Responsibilities</vt:lpstr>
      <vt:lpstr>Every day work for an offical on call</vt:lpstr>
      <vt:lpstr>In case of emergency</vt:lpstr>
      <vt:lpstr>In case of emergency</vt:lpstr>
      <vt:lpstr>In case of emergency</vt:lpstr>
      <vt:lpstr>Ongoing education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David Schälin</dc:creator>
  <cp:lastModifiedBy>HannaSofie Pedersen</cp:lastModifiedBy>
  <cp:revision>159</cp:revision>
  <cp:lastPrinted>2014-11-13T12:53:17Z</cp:lastPrinted>
  <dcterms:created xsi:type="dcterms:W3CDTF">2014-11-10T13:27:30Z</dcterms:created>
  <dcterms:modified xsi:type="dcterms:W3CDTF">2015-12-18T08:11:42Z</dcterms:modified>
</cp:coreProperties>
</file>